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Lst>
  <p:notesMasterIdLst>
    <p:notesMasterId r:id="rId34"/>
  </p:notesMasterIdLst>
  <p:handoutMasterIdLst>
    <p:handoutMasterId r:id="rId35"/>
  </p:handoutMasterIdLst>
  <p:sldIdLst>
    <p:sldId id="358" r:id="rId5"/>
    <p:sldId id="359" r:id="rId6"/>
    <p:sldId id="360" r:id="rId7"/>
    <p:sldId id="361" r:id="rId8"/>
    <p:sldId id="362" r:id="rId9"/>
    <p:sldId id="363" r:id="rId10"/>
    <p:sldId id="424" r:id="rId11"/>
    <p:sldId id="365" r:id="rId12"/>
    <p:sldId id="366" r:id="rId13"/>
    <p:sldId id="425" r:id="rId14"/>
    <p:sldId id="368" r:id="rId15"/>
    <p:sldId id="369" r:id="rId16"/>
    <p:sldId id="419" r:id="rId17"/>
    <p:sldId id="420" r:id="rId18"/>
    <p:sldId id="372" r:id="rId19"/>
    <p:sldId id="373" r:id="rId20"/>
    <p:sldId id="374" r:id="rId21"/>
    <p:sldId id="426" r:id="rId22"/>
    <p:sldId id="427" r:id="rId23"/>
    <p:sldId id="377" r:id="rId24"/>
    <p:sldId id="378" r:id="rId25"/>
    <p:sldId id="379" r:id="rId26"/>
    <p:sldId id="381" r:id="rId27"/>
    <p:sldId id="382" r:id="rId28"/>
    <p:sldId id="383" r:id="rId29"/>
    <p:sldId id="384" r:id="rId30"/>
    <p:sldId id="385" r:id="rId31"/>
    <p:sldId id="386" r:id="rId32"/>
    <p:sldId id="387"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armon" initials="c" lastIdx="13" clrIdx="0"/>
  <p:cmAuthor id="1" name="Jeff Wilson" initials="JW" lastIdx="1" clrIdx="1"/>
  <p:cmAuthor id="2" name="evidyarthi" initials="e" lastIdx="2" clrIdx="2"/>
  <p:cmAuthor id="3" name="evidyarthi" initials="ev" lastIdx="6" clrIdx="3"/>
  <p:cmAuthor id="4" name="Clairelise Rodriguez" initials="CR" lastIdx="3" clrIdx="4">
    <p:extLst>
      <p:ext uri="{19B8F6BF-5375-455C-9EA6-DF929625EA0E}">
        <p15:presenceInfo xmlns:p15="http://schemas.microsoft.com/office/powerpoint/2012/main" userId="S-1-5-21-1767168217-3281307705-1420346298-5065" providerId="AD"/>
      </p:ext>
    </p:extLst>
  </p:cmAuthor>
  <p:cmAuthor id="5" name="Maggie Wilson" initials="MW" lastIdx="46" clrIdx="5">
    <p:extLst>
      <p:ext uri="{19B8F6BF-5375-455C-9EA6-DF929625EA0E}">
        <p15:presenceInfo xmlns:p15="http://schemas.microsoft.com/office/powerpoint/2012/main" userId="S-1-5-21-1767168217-3281307705-1420346298-4936" providerId="AD"/>
      </p:ext>
    </p:extLst>
  </p:cmAuthor>
  <p:cmAuthor id="6" name="Tim Hughes" initials="TH" lastIdx="12" clrIdx="6">
    <p:extLst>
      <p:ext uri="{19B8F6BF-5375-455C-9EA6-DF929625EA0E}">
        <p15:presenceInfo xmlns:p15="http://schemas.microsoft.com/office/powerpoint/2012/main" userId="S-1-5-21-1767168217-3281307705-1420346298-59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6DB6"/>
    <a:srgbClr val="595959"/>
    <a:srgbClr val="024873"/>
    <a:srgbClr val="00A4C7"/>
    <a:srgbClr val="BFBFBF"/>
    <a:srgbClr val="F8F8F8"/>
    <a:srgbClr val="99CC00"/>
    <a:srgbClr val="FFFF00"/>
    <a:srgbClr val="6F6F6F"/>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45" autoAdjust="0"/>
    <p:restoredTop sz="76865" autoAdjust="0"/>
  </p:normalViewPr>
  <p:slideViewPr>
    <p:cSldViewPr>
      <p:cViewPr varScale="1">
        <p:scale>
          <a:sx n="50" d="100"/>
          <a:sy n="50" d="100"/>
        </p:scale>
        <p:origin x="826" y="22"/>
      </p:cViewPr>
      <p:guideLst>
        <p:guide orient="horz" pos="2160"/>
        <p:guide pos="2880"/>
      </p:guideLst>
    </p:cSldViewPr>
  </p:slideViewPr>
  <p:outlineViewPr>
    <p:cViewPr>
      <p:scale>
        <a:sx n="33" d="100"/>
        <a:sy n="33" d="100"/>
      </p:scale>
      <p:origin x="0" y="360"/>
    </p:cViewPr>
  </p:outlineViewPr>
  <p:notesTextViewPr>
    <p:cViewPr>
      <p:scale>
        <a:sx n="75" d="100"/>
        <a:sy n="75" d="100"/>
      </p:scale>
      <p:origin x="0" y="0"/>
    </p:cViewPr>
  </p:notesTextViewPr>
  <p:notesViewPr>
    <p:cSldViewPr>
      <p:cViewPr varScale="1">
        <p:scale>
          <a:sx n="53" d="100"/>
          <a:sy n="53" d="100"/>
        </p:scale>
        <p:origin x="1796"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Balcom" userId="352dae0c-54c9-45dc-9ccc-00e8eb68bb20" providerId="ADAL" clId="{46C81D6F-B22C-4047-B096-6D515F82D47C}"/>
    <pc:docChg chg="undo custSel addSld delSld modSld">
      <pc:chgData name="Emily Balcom" userId="352dae0c-54c9-45dc-9ccc-00e8eb68bb20" providerId="ADAL" clId="{46C81D6F-B22C-4047-B096-6D515F82D47C}" dt="2018-08-15T18:37:14.520" v="239" actId="2696"/>
      <pc:docMkLst>
        <pc:docMk/>
      </pc:docMkLst>
      <pc:sldChg chg="addSp delSp modSp">
        <pc:chgData name="Emily Balcom" userId="352dae0c-54c9-45dc-9ccc-00e8eb68bb20" providerId="ADAL" clId="{46C81D6F-B22C-4047-B096-6D515F82D47C}" dt="2018-08-15T16:47:41.279" v="31" actId="2711"/>
        <pc:sldMkLst>
          <pc:docMk/>
          <pc:sldMk cId="1595418685" sldId="358"/>
        </pc:sldMkLst>
        <pc:spChg chg="mod">
          <ac:chgData name="Emily Balcom" userId="352dae0c-54c9-45dc-9ccc-00e8eb68bb20" providerId="ADAL" clId="{46C81D6F-B22C-4047-B096-6D515F82D47C}" dt="2018-08-15T16:47:41.279" v="31" actId="2711"/>
          <ac:spMkLst>
            <pc:docMk/>
            <pc:sldMk cId="1595418685" sldId="358"/>
            <ac:spMk id="2" creationId="{00000000-0000-0000-0000-000000000000}"/>
          </ac:spMkLst>
        </pc:spChg>
        <pc:spChg chg="del mod">
          <ac:chgData name="Emily Balcom" userId="352dae0c-54c9-45dc-9ccc-00e8eb68bb20" providerId="ADAL" clId="{46C81D6F-B22C-4047-B096-6D515F82D47C}" dt="2018-08-15T16:45:45.373" v="5" actId="478"/>
          <ac:spMkLst>
            <pc:docMk/>
            <pc:sldMk cId="1595418685" sldId="358"/>
            <ac:spMk id="5" creationId="{00000000-0000-0000-0000-000000000000}"/>
          </ac:spMkLst>
        </pc:spChg>
        <pc:spChg chg="add del mod">
          <ac:chgData name="Emily Balcom" userId="352dae0c-54c9-45dc-9ccc-00e8eb68bb20" providerId="ADAL" clId="{46C81D6F-B22C-4047-B096-6D515F82D47C}" dt="2018-08-15T16:46:28.751" v="11" actId="478"/>
          <ac:spMkLst>
            <pc:docMk/>
            <pc:sldMk cId="1595418685" sldId="358"/>
            <ac:spMk id="15" creationId="{425A6F25-C6E3-4622-968E-F218177BD75A}"/>
          </ac:spMkLst>
        </pc:spChg>
        <pc:spChg chg="add del mod">
          <ac:chgData name="Emily Balcom" userId="352dae0c-54c9-45dc-9ccc-00e8eb68bb20" providerId="ADAL" clId="{46C81D6F-B22C-4047-B096-6D515F82D47C}" dt="2018-08-15T16:46:31.070" v="13" actId="478"/>
          <ac:spMkLst>
            <pc:docMk/>
            <pc:sldMk cId="1595418685" sldId="358"/>
            <ac:spMk id="17" creationId="{F0BE39B7-984A-47BB-90B1-2CEC1B84DE6C}"/>
          </ac:spMkLst>
        </pc:spChg>
        <pc:spChg chg="del">
          <ac:chgData name="Emily Balcom" userId="352dae0c-54c9-45dc-9ccc-00e8eb68bb20" providerId="ADAL" clId="{46C81D6F-B22C-4047-B096-6D515F82D47C}" dt="2018-08-15T16:45:43.076" v="2" actId="478"/>
          <ac:spMkLst>
            <pc:docMk/>
            <pc:sldMk cId="1595418685" sldId="358"/>
            <ac:spMk id="6148" creationId="{00000000-0000-0000-0000-000000000000}"/>
          </ac:spMkLst>
        </pc:spChg>
        <pc:grpChg chg="del">
          <ac:chgData name="Emily Balcom" userId="352dae0c-54c9-45dc-9ccc-00e8eb68bb20" providerId="ADAL" clId="{46C81D6F-B22C-4047-B096-6D515F82D47C}" dt="2018-08-15T16:45:43.824" v="3" actId="478"/>
          <ac:grpSpMkLst>
            <pc:docMk/>
            <pc:sldMk cId="1595418685" sldId="358"/>
            <ac:grpSpMk id="14" creationId="{00000000-0000-0000-0000-000000000000}"/>
          </ac:grpSpMkLst>
        </pc:grpChg>
        <pc:grpChg chg="add mod">
          <ac:chgData name="Emily Balcom" userId="352dae0c-54c9-45dc-9ccc-00e8eb68bb20" providerId="ADAL" clId="{46C81D6F-B22C-4047-B096-6D515F82D47C}" dt="2018-08-15T16:46:41.375" v="15" actId="1076"/>
          <ac:grpSpMkLst>
            <pc:docMk/>
            <pc:sldMk cId="1595418685" sldId="358"/>
            <ac:grpSpMk id="18" creationId="{AA069E84-0EDE-4AB6-AB8B-037030A0FEC2}"/>
          </ac:grpSpMkLst>
        </pc:grpChg>
        <pc:picChg chg="del">
          <ac:chgData name="Emily Balcom" userId="352dae0c-54c9-45dc-9ccc-00e8eb68bb20" providerId="ADAL" clId="{46C81D6F-B22C-4047-B096-6D515F82D47C}" dt="2018-08-15T16:45:02.373" v="0" actId="478"/>
          <ac:picMkLst>
            <pc:docMk/>
            <pc:sldMk cId="1595418685" sldId="358"/>
            <ac:picMk id="16" creationId="{00000000-0000-0000-0000-000000000000}"/>
          </ac:picMkLst>
        </pc:picChg>
      </pc:sldChg>
      <pc:sldChg chg="delSp">
        <pc:chgData name="Emily Balcom" userId="352dae0c-54c9-45dc-9ccc-00e8eb68bb20" providerId="ADAL" clId="{46C81D6F-B22C-4047-B096-6D515F82D47C}" dt="2018-08-15T16:46:49.998" v="16" actId="478"/>
        <pc:sldMkLst>
          <pc:docMk/>
          <pc:sldMk cId="1805865929" sldId="359"/>
        </pc:sldMkLst>
        <pc:picChg chg="del">
          <ac:chgData name="Emily Balcom" userId="352dae0c-54c9-45dc-9ccc-00e8eb68bb20" providerId="ADAL" clId="{46C81D6F-B22C-4047-B096-6D515F82D47C}" dt="2018-08-15T16:46:49.998" v="16" actId="478"/>
          <ac:picMkLst>
            <pc:docMk/>
            <pc:sldMk cId="1805865929" sldId="359"/>
            <ac:picMk id="6" creationId="{00000000-0000-0000-0000-000000000000}"/>
          </ac:picMkLst>
        </pc:picChg>
      </pc:sldChg>
      <pc:sldChg chg="delSp modSp">
        <pc:chgData name="Emily Balcom" userId="352dae0c-54c9-45dc-9ccc-00e8eb68bb20" providerId="ADAL" clId="{46C81D6F-B22C-4047-B096-6D515F82D47C}" dt="2018-08-15T16:46:58.382" v="18" actId="478"/>
        <pc:sldMkLst>
          <pc:docMk/>
          <pc:sldMk cId="4139170208" sldId="360"/>
        </pc:sldMkLst>
        <pc:spChg chg="mod">
          <ac:chgData name="Emily Balcom" userId="352dae0c-54c9-45dc-9ccc-00e8eb68bb20" providerId="ADAL" clId="{46C81D6F-B22C-4047-B096-6D515F82D47C}" dt="2018-08-15T16:46:56.498" v="17" actId="2711"/>
          <ac:spMkLst>
            <pc:docMk/>
            <pc:sldMk cId="4139170208" sldId="360"/>
            <ac:spMk id="3" creationId="{00000000-0000-0000-0000-000000000000}"/>
          </ac:spMkLst>
        </pc:spChg>
        <pc:picChg chg="del">
          <ac:chgData name="Emily Balcom" userId="352dae0c-54c9-45dc-9ccc-00e8eb68bb20" providerId="ADAL" clId="{46C81D6F-B22C-4047-B096-6D515F82D47C}" dt="2018-08-15T16:46:58.382" v="18" actId="478"/>
          <ac:picMkLst>
            <pc:docMk/>
            <pc:sldMk cId="4139170208" sldId="360"/>
            <ac:picMk id="4" creationId="{00000000-0000-0000-0000-000000000000}"/>
          </ac:picMkLst>
        </pc:picChg>
      </pc:sldChg>
      <pc:sldChg chg="delSp modSp">
        <pc:chgData name="Emily Balcom" userId="352dae0c-54c9-45dc-9ccc-00e8eb68bb20" providerId="ADAL" clId="{46C81D6F-B22C-4047-B096-6D515F82D47C}" dt="2018-08-15T16:47:13.233" v="22" actId="478"/>
        <pc:sldMkLst>
          <pc:docMk/>
          <pc:sldMk cId="468447881" sldId="361"/>
        </pc:sldMkLst>
        <pc:spChg chg="mod">
          <ac:chgData name="Emily Balcom" userId="352dae0c-54c9-45dc-9ccc-00e8eb68bb20" providerId="ADAL" clId="{46C81D6F-B22C-4047-B096-6D515F82D47C}" dt="2018-08-15T16:47:11.482" v="21" actId="207"/>
          <ac:spMkLst>
            <pc:docMk/>
            <pc:sldMk cId="468447881" sldId="361"/>
            <ac:spMk id="12" creationId="{00000000-0000-0000-0000-000000000000}"/>
          </ac:spMkLst>
        </pc:spChg>
        <pc:picChg chg="del">
          <ac:chgData name="Emily Balcom" userId="352dae0c-54c9-45dc-9ccc-00e8eb68bb20" providerId="ADAL" clId="{46C81D6F-B22C-4047-B096-6D515F82D47C}" dt="2018-08-15T16:47:13.233" v="22" actId="478"/>
          <ac:picMkLst>
            <pc:docMk/>
            <pc:sldMk cId="468447881" sldId="361"/>
            <ac:picMk id="4" creationId="{00000000-0000-0000-0000-000000000000}"/>
          </ac:picMkLst>
        </pc:picChg>
      </pc:sldChg>
      <pc:sldChg chg="addSp delSp modSp">
        <pc:chgData name="Emily Balcom" userId="352dae0c-54c9-45dc-9ccc-00e8eb68bb20" providerId="ADAL" clId="{46C81D6F-B22C-4047-B096-6D515F82D47C}" dt="2018-08-15T16:47:32.655" v="30" actId="2711"/>
        <pc:sldMkLst>
          <pc:docMk/>
          <pc:sldMk cId="3148920802" sldId="362"/>
        </pc:sldMkLst>
        <pc:spChg chg="mod">
          <ac:chgData name="Emily Balcom" userId="352dae0c-54c9-45dc-9ccc-00e8eb68bb20" providerId="ADAL" clId="{46C81D6F-B22C-4047-B096-6D515F82D47C}" dt="2018-08-15T16:47:32.655" v="30" actId="2711"/>
          <ac:spMkLst>
            <pc:docMk/>
            <pc:sldMk cId="3148920802" sldId="362"/>
            <ac:spMk id="2" creationId="{00000000-0000-0000-0000-000000000000}"/>
          </ac:spMkLst>
        </pc:spChg>
        <pc:spChg chg="del mod">
          <ac:chgData name="Emily Balcom" userId="352dae0c-54c9-45dc-9ccc-00e8eb68bb20" providerId="ADAL" clId="{46C81D6F-B22C-4047-B096-6D515F82D47C}" dt="2018-08-15T16:47:22.689" v="26" actId="478"/>
          <ac:spMkLst>
            <pc:docMk/>
            <pc:sldMk cId="3148920802" sldId="362"/>
            <ac:spMk id="5" creationId="{00000000-0000-0000-0000-000000000000}"/>
          </ac:spMkLst>
        </pc:spChg>
        <pc:spChg chg="del">
          <ac:chgData name="Emily Balcom" userId="352dae0c-54c9-45dc-9ccc-00e8eb68bb20" providerId="ADAL" clId="{46C81D6F-B22C-4047-B096-6D515F82D47C}" dt="2018-08-15T16:47:19.768" v="24" actId="478"/>
          <ac:spMkLst>
            <pc:docMk/>
            <pc:sldMk cId="3148920802" sldId="362"/>
            <ac:spMk id="6148" creationId="{00000000-0000-0000-0000-000000000000}"/>
          </ac:spMkLst>
        </pc:spChg>
        <pc:grpChg chg="del">
          <ac:chgData name="Emily Balcom" userId="352dae0c-54c9-45dc-9ccc-00e8eb68bb20" providerId="ADAL" clId="{46C81D6F-B22C-4047-B096-6D515F82D47C}" dt="2018-08-15T16:47:18.215" v="23" actId="478"/>
          <ac:grpSpMkLst>
            <pc:docMk/>
            <pc:sldMk cId="3148920802" sldId="362"/>
            <ac:grpSpMk id="14" creationId="{00000000-0000-0000-0000-000000000000}"/>
          </ac:grpSpMkLst>
        </pc:grpChg>
        <pc:grpChg chg="add mod">
          <ac:chgData name="Emily Balcom" userId="352dae0c-54c9-45dc-9ccc-00e8eb68bb20" providerId="ADAL" clId="{46C81D6F-B22C-4047-B096-6D515F82D47C}" dt="2018-08-15T16:47:26.590" v="28" actId="1076"/>
          <ac:grpSpMkLst>
            <pc:docMk/>
            <pc:sldMk cId="3148920802" sldId="362"/>
            <ac:grpSpMk id="15" creationId="{458A71EF-917D-4009-8892-CEB0F0F93087}"/>
          </ac:grpSpMkLst>
        </pc:grpChg>
        <pc:picChg chg="del">
          <ac:chgData name="Emily Balcom" userId="352dae0c-54c9-45dc-9ccc-00e8eb68bb20" providerId="ADAL" clId="{46C81D6F-B22C-4047-B096-6D515F82D47C}" dt="2018-08-15T16:47:27.885" v="29" actId="478"/>
          <ac:picMkLst>
            <pc:docMk/>
            <pc:sldMk cId="3148920802" sldId="362"/>
            <ac:picMk id="16" creationId="{00000000-0000-0000-0000-000000000000}"/>
          </ac:picMkLst>
        </pc:picChg>
      </pc:sldChg>
      <pc:sldChg chg="delSp modSp">
        <pc:chgData name="Emily Balcom" userId="352dae0c-54c9-45dc-9ccc-00e8eb68bb20" providerId="ADAL" clId="{46C81D6F-B22C-4047-B096-6D515F82D47C}" dt="2018-08-15T16:47:59.289" v="36" actId="478"/>
        <pc:sldMkLst>
          <pc:docMk/>
          <pc:sldMk cId="1859991919" sldId="363"/>
        </pc:sldMkLst>
        <pc:spChg chg="mod">
          <ac:chgData name="Emily Balcom" userId="352dae0c-54c9-45dc-9ccc-00e8eb68bb20" providerId="ADAL" clId="{46C81D6F-B22C-4047-B096-6D515F82D47C}" dt="2018-08-15T16:47:58.201" v="35" actId="207"/>
          <ac:spMkLst>
            <pc:docMk/>
            <pc:sldMk cId="1859991919" sldId="363"/>
            <ac:spMk id="12" creationId="{00000000-0000-0000-0000-000000000000}"/>
          </ac:spMkLst>
        </pc:spChg>
        <pc:picChg chg="del">
          <ac:chgData name="Emily Balcom" userId="352dae0c-54c9-45dc-9ccc-00e8eb68bb20" providerId="ADAL" clId="{46C81D6F-B22C-4047-B096-6D515F82D47C}" dt="2018-08-15T16:47:59.289" v="36" actId="478"/>
          <ac:picMkLst>
            <pc:docMk/>
            <pc:sldMk cId="1859991919" sldId="363"/>
            <ac:picMk id="4" creationId="{00000000-0000-0000-0000-000000000000}"/>
          </ac:picMkLst>
        </pc:picChg>
      </pc:sldChg>
      <pc:sldChg chg="addSp delSp modSp">
        <pc:chgData name="Emily Balcom" userId="352dae0c-54c9-45dc-9ccc-00e8eb68bb20" providerId="ADAL" clId="{46C81D6F-B22C-4047-B096-6D515F82D47C}" dt="2018-08-15T16:49:06.926" v="43" actId="2696"/>
        <pc:sldMkLst>
          <pc:docMk/>
          <pc:sldMk cId="1176374031" sldId="365"/>
        </pc:sldMkLst>
        <pc:spChg chg="del mod">
          <ac:chgData name="Emily Balcom" userId="352dae0c-54c9-45dc-9ccc-00e8eb68bb20" providerId="ADAL" clId="{46C81D6F-B22C-4047-B096-6D515F82D47C}" dt="2018-08-15T16:49:05.231" v="42" actId="478"/>
          <ac:spMkLst>
            <pc:docMk/>
            <pc:sldMk cId="1176374031" sldId="365"/>
            <ac:spMk id="3" creationId="{00000000-0000-0000-0000-000000000000}"/>
          </ac:spMkLst>
        </pc:spChg>
        <pc:spChg chg="mod">
          <ac:chgData name="Emily Balcom" userId="352dae0c-54c9-45dc-9ccc-00e8eb68bb20" providerId="ADAL" clId="{46C81D6F-B22C-4047-B096-6D515F82D47C}" dt="2018-08-15T16:48:42.817" v="39" actId="2711"/>
          <ac:spMkLst>
            <pc:docMk/>
            <pc:sldMk cId="1176374031" sldId="365"/>
            <ac:spMk id="6" creationId="{00000000-0000-0000-0000-000000000000}"/>
          </ac:spMkLst>
        </pc:spChg>
        <pc:grpChg chg="add">
          <ac:chgData name="Emily Balcom" userId="352dae0c-54c9-45dc-9ccc-00e8eb68bb20" providerId="ADAL" clId="{46C81D6F-B22C-4047-B096-6D515F82D47C}" dt="2018-08-15T16:49:06.926" v="43" actId="2696"/>
          <ac:grpSpMkLst>
            <pc:docMk/>
            <pc:sldMk cId="1176374031" sldId="365"/>
            <ac:grpSpMk id="7" creationId="{3D37533F-9E11-4410-AE21-F0C57EA78321}"/>
          </ac:grpSpMkLst>
        </pc:grpChg>
        <pc:picChg chg="del">
          <ac:chgData name="Emily Balcom" userId="352dae0c-54c9-45dc-9ccc-00e8eb68bb20" providerId="ADAL" clId="{46C81D6F-B22C-4047-B096-6D515F82D47C}" dt="2018-08-15T16:49:04.240" v="41" actId="478"/>
          <ac:picMkLst>
            <pc:docMk/>
            <pc:sldMk cId="1176374031" sldId="365"/>
            <ac:picMk id="4" creationId="{00000000-0000-0000-0000-000000000000}"/>
          </ac:picMkLst>
        </pc:picChg>
        <pc:picChg chg="del">
          <ac:chgData name="Emily Balcom" userId="352dae0c-54c9-45dc-9ccc-00e8eb68bb20" providerId="ADAL" clId="{46C81D6F-B22C-4047-B096-6D515F82D47C}" dt="2018-08-15T16:48:38.672" v="38" actId="478"/>
          <ac:picMkLst>
            <pc:docMk/>
            <pc:sldMk cId="1176374031" sldId="365"/>
            <ac:picMk id="5" creationId="{00000000-0000-0000-0000-000000000000}"/>
          </ac:picMkLst>
        </pc:picChg>
      </pc:sldChg>
      <pc:sldChg chg="delSp modSp">
        <pc:chgData name="Emily Balcom" userId="352dae0c-54c9-45dc-9ccc-00e8eb68bb20" providerId="ADAL" clId="{46C81D6F-B22C-4047-B096-6D515F82D47C}" dt="2018-08-15T16:49:31.140" v="48" actId="207"/>
        <pc:sldMkLst>
          <pc:docMk/>
          <pc:sldMk cId="2159464375" sldId="366"/>
        </pc:sldMkLst>
        <pc:spChg chg="mod">
          <ac:chgData name="Emily Balcom" userId="352dae0c-54c9-45dc-9ccc-00e8eb68bb20" providerId="ADAL" clId="{46C81D6F-B22C-4047-B096-6D515F82D47C}" dt="2018-08-15T16:49:31.140" v="48" actId="207"/>
          <ac:spMkLst>
            <pc:docMk/>
            <pc:sldMk cId="2159464375" sldId="366"/>
            <ac:spMk id="12" creationId="{00000000-0000-0000-0000-000000000000}"/>
          </ac:spMkLst>
        </pc:spChg>
        <pc:picChg chg="del">
          <ac:chgData name="Emily Balcom" userId="352dae0c-54c9-45dc-9ccc-00e8eb68bb20" providerId="ADAL" clId="{46C81D6F-B22C-4047-B096-6D515F82D47C}" dt="2018-08-15T16:49:23.510" v="47" actId="478"/>
          <ac:picMkLst>
            <pc:docMk/>
            <pc:sldMk cId="2159464375" sldId="366"/>
            <ac:picMk id="4" creationId="{00000000-0000-0000-0000-000000000000}"/>
          </ac:picMkLst>
        </pc:picChg>
      </pc:sldChg>
      <pc:sldChg chg="addSp delSp modSp">
        <pc:chgData name="Emily Balcom" userId="352dae0c-54c9-45dc-9ccc-00e8eb68bb20" providerId="ADAL" clId="{46C81D6F-B22C-4047-B096-6D515F82D47C}" dt="2018-08-15T16:50:41.080" v="56" actId="2711"/>
        <pc:sldMkLst>
          <pc:docMk/>
          <pc:sldMk cId="2596943920" sldId="368"/>
        </pc:sldMkLst>
        <pc:spChg chg="mod">
          <ac:chgData name="Emily Balcom" userId="352dae0c-54c9-45dc-9ccc-00e8eb68bb20" providerId="ADAL" clId="{46C81D6F-B22C-4047-B096-6D515F82D47C}" dt="2018-08-15T16:50:41.080" v="56" actId="2711"/>
          <ac:spMkLst>
            <pc:docMk/>
            <pc:sldMk cId="2596943920" sldId="368"/>
            <ac:spMk id="5" creationId="{00000000-0000-0000-0000-000000000000}"/>
          </ac:spMkLst>
        </pc:spChg>
        <pc:graphicFrameChg chg="del">
          <ac:chgData name="Emily Balcom" userId="352dae0c-54c9-45dc-9ccc-00e8eb68bb20" providerId="ADAL" clId="{46C81D6F-B22C-4047-B096-6D515F82D47C}" dt="2018-08-15T16:50:33.238" v="53" actId="478"/>
          <ac:graphicFrameMkLst>
            <pc:docMk/>
            <pc:sldMk cId="2596943920" sldId="368"/>
            <ac:graphicFrameMk id="3" creationId="{00000000-0000-0000-0000-000000000000}"/>
          </ac:graphicFrameMkLst>
        </pc:graphicFrameChg>
        <pc:graphicFrameChg chg="add">
          <ac:chgData name="Emily Balcom" userId="352dae0c-54c9-45dc-9ccc-00e8eb68bb20" providerId="ADAL" clId="{46C81D6F-B22C-4047-B096-6D515F82D47C}" dt="2018-08-15T16:50:34.959" v="54" actId="2711"/>
          <ac:graphicFrameMkLst>
            <pc:docMk/>
            <pc:sldMk cId="2596943920" sldId="368"/>
            <ac:graphicFrameMk id="6" creationId="{6A7E3CA8-E7BD-4F58-941D-120EA5540044}"/>
          </ac:graphicFrameMkLst>
        </pc:graphicFrameChg>
        <pc:picChg chg="del">
          <ac:chgData name="Emily Balcom" userId="352dae0c-54c9-45dc-9ccc-00e8eb68bb20" providerId="ADAL" clId="{46C81D6F-B22C-4047-B096-6D515F82D47C}" dt="2018-08-15T16:50:36.835" v="55" actId="478"/>
          <ac:picMkLst>
            <pc:docMk/>
            <pc:sldMk cId="2596943920" sldId="368"/>
            <ac:picMk id="4" creationId="{00000000-0000-0000-0000-000000000000}"/>
          </ac:picMkLst>
        </pc:picChg>
      </pc:sldChg>
      <pc:sldChg chg="delSp modSp">
        <pc:chgData name="Emily Balcom" userId="352dae0c-54c9-45dc-9ccc-00e8eb68bb20" providerId="ADAL" clId="{46C81D6F-B22C-4047-B096-6D515F82D47C}" dt="2018-08-15T16:51:11.959" v="62" actId="242"/>
        <pc:sldMkLst>
          <pc:docMk/>
          <pc:sldMk cId="4154249906" sldId="369"/>
        </pc:sldMkLst>
        <pc:spChg chg="mod">
          <ac:chgData name="Emily Balcom" userId="352dae0c-54c9-45dc-9ccc-00e8eb68bb20" providerId="ADAL" clId="{46C81D6F-B22C-4047-B096-6D515F82D47C}" dt="2018-08-15T16:51:11.959" v="62" actId="242"/>
          <ac:spMkLst>
            <pc:docMk/>
            <pc:sldMk cId="4154249906" sldId="369"/>
            <ac:spMk id="4" creationId="{00000000-0000-0000-0000-000000000000}"/>
          </ac:spMkLst>
        </pc:spChg>
        <pc:graphicFrameChg chg="mod modGraphic">
          <ac:chgData name="Emily Balcom" userId="352dae0c-54c9-45dc-9ccc-00e8eb68bb20" providerId="ADAL" clId="{46C81D6F-B22C-4047-B096-6D515F82D47C}" dt="2018-08-15T16:51:07.224" v="60" actId="1076"/>
          <ac:graphicFrameMkLst>
            <pc:docMk/>
            <pc:sldMk cId="4154249906" sldId="369"/>
            <ac:graphicFrameMk id="5" creationId="{00000000-0000-0000-0000-000000000000}"/>
          </ac:graphicFrameMkLst>
        </pc:graphicFrameChg>
        <pc:picChg chg="del">
          <ac:chgData name="Emily Balcom" userId="352dae0c-54c9-45dc-9ccc-00e8eb68bb20" providerId="ADAL" clId="{46C81D6F-B22C-4047-B096-6D515F82D47C}" dt="2018-08-15T16:50:56.233" v="59" actId="478"/>
          <ac:picMkLst>
            <pc:docMk/>
            <pc:sldMk cId="4154249906" sldId="369"/>
            <ac:picMk id="7" creationId="{00000000-0000-0000-0000-000000000000}"/>
          </ac:picMkLst>
        </pc:picChg>
      </pc:sldChg>
      <pc:sldChg chg="delSp modSp">
        <pc:chgData name="Emily Balcom" userId="352dae0c-54c9-45dc-9ccc-00e8eb68bb20" providerId="ADAL" clId="{46C81D6F-B22C-4047-B096-6D515F82D47C}" dt="2018-08-15T16:53:31.035" v="78" actId="478"/>
        <pc:sldMkLst>
          <pc:docMk/>
          <pc:sldMk cId="600086204" sldId="372"/>
        </pc:sldMkLst>
        <pc:spChg chg="mod">
          <ac:chgData name="Emily Balcom" userId="352dae0c-54c9-45dc-9ccc-00e8eb68bb20" providerId="ADAL" clId="{46C81D6F-B22C-4047-B096-6D515F82D47C}" dt="2018-08-15T16:53:29.883" v="77" actId="207"/>
          <ac:spMkLst>
            <pc:docMk/>
            <pc:sldMk cId="600086204" sldId="372"/>
            <ac:spMk id="12" creationId="{00000000-0000-0000-0000-000000000000}"/>
          </ac:spMkLst>
        </pc:spChg>
        <pc:picChg chg="del">
          <ac:chgData name="Emily Balcom" userId="352dae0c-54c9-45dc-9ccc-00e8eb68bb20" providerId="ADAL" clId="{46C81D6F-B22C-4047-B096-6D515F82D47C}" dt="2018-08-15T16:53:31.035" v="78" actId="478"/>
          <ac:picMkLst>
            <pc:docMk/>
            <pc:sldMk cId="600086204" sldId="372"/>
            <ac:picMk id="4" creationId="{00000000-0000-0000-0000-000000000000}"/>
          </ac:picMkLst>
        </pc:picChg>
      </pc:sldChg>
      <pc:sldChg chg="addSp delSp modSp">
        <pc:chgData name="Emily Balcom" userId="352dae0c-54c9-45dc-9ccc-00e8eb68bb20" providerId="ADAL" clId="{46C81D6F-B22C-4047-B096-6D515F82D47C}" dt="2018-08-15T16:54:03.531" v="83" actId="478"/>
        <pc:sldMkLst>
          <pc:docMk/>
          <pc:sldMk cId="4210128872" sldId="373"/>
        </pc:sldMkLst>
        <pc:spChg chg="mod">
          <ac:chgData name="Emily Balcom" userId="352dae0c-54c9-45dc-9ccc-00e8eb68bb20" providerId="ADAL" clId="{46C81D6F-B22C-4047-B096-6D515F82D47C}" dt="2018-08-15T16:53:59.354" v="82" actId="1076"/>
          <ac:spMkLst>
            <pc:docMk/>
            <pc:sldMk cId="4210128872" sldId="373"/>
            <ac:spMk id="2" creationId="{00000000-0000-0000-0000-000000000000}"/>
          </ac:spMkLst>
        </pc:spChg>
        <pc:grpChg chg="del">
          <ac:chgData name="Emily Balcom" userId="352dae0c-54c9-45dc-9ccc-00e8eb68bb20" providerId="ADAL" clId="{46C81D6F-B22C-4047-B096-6D515F82D47C}" dt="2018-08-15T16:53:53.675" v="81" actId="478"/>
          <ac:grpSpMkLst>
            <pc:docMk/>
            <pc:sldMk cId="4210128872" sldId="373"/>
            <ac:grpSpMk id="6" creationId="{00000000-0000-0000-0000-000000000000}"/>
          </ac:grpSpMkLst>
        </pc:grpChg>
        <pc:graphicFrameChg chg="del">
          <ac:chgData name="Emily Balcom" userId="352dae0c-54c9-45dc-9ccc-00e8eb68bb20" providerId="ADAL" clId="{46C81D6F-B22C-4047-B096-6D515F82D47C}" dt="2018-08-15T16:53:47.803" v="79" actId="478"/>
          <ac:graphicFrameMkLst>
            <pc:docMk/>
            <pc:sldMk cId="4210128872" sldId="373"/>
            <ac:graphicFrameMk id="15" creationId="{00000000-0000-0000-0000-000000000000}"/>
          </ac:graphicFrameMkLst>
        </pc:graphicFrameChg>
        <pc:graphicFrameChg chg="add">
          <ac:chgData name="Emily Balcom" userId="352dae0c-54c9-45dc-9ccc-00e8eb68bb20" providerId="ADAL" clId="{46C81D6F-B22C-4047-B096-6D515F82D47C}" dt="2018-08-15T16:53:49.730" v="80" actId="478"/>
          <ac:graphicFrameMkLst>
            <pc:docMk/>
            <pc:sldMk cId="4210128872" sldId="373"/>
            <ac:graphicFrameMk id="17" creationId="{F9CEC8B3-5F5F-460E-93FF-887C8F7BA27F}"/>
          </ac:graphicFrameMkLst>
        </pc:graphicFrameChg>
        <pc:picChg chg="del">
          <ac:chgData name="Emily Balcom" userId="352dae0c-54c9-45dc-9ccc-00e8eb68bb20" providerId="ADAL" clId="{46C81D6F-B22C-4047-B096-6D515F82D47C}" dt="2018-08-15T16:54:03.531" v="83" actId="478"/>
          <ac:picMkLst>
            <pc:docMk/>
            <pc:sldMk cId="4210128872" sldId="373"/>
            <ac:picMk id="16" creationId="{00000000-0000-0000-0000-000000000000}"/>
          </ac:picMkLst>
        </pc:picChg>
      </pc:sldChg>
      <pc:sldChg chg="addSp delSp modSp">
        <pc:chgData name="Emily Balcom" userId="352dae0c-54c9-45dc-9ccc-00e8eb68bb20" providerId="ADAL" clId="{46C81D6F-B22C-4047-B096-6D515F82D47C}" dt="2018-08-15T16:54:59.646" v="90" actId="242"/>
        <pc:sldMkLst>
          <pc:docMk/>
          <pc:sldMk cId="3948192383" sldId="374"/>
        </pc:sldMkLst>
        <pc:spChg chg="mod">
          <ac:chgData name="Emily Balcom" userId="352dae0c-54c9-45dc-9ccc-00e8eb68bb20" providerId="ADAL" clId="{46C81D6F-B22C-4047-B096-6D515F82D47C}" dt="2018-08-15T16:54:23.563" v="86" actId="2711"/>
          <ac:spMkLst>
            <pc:docMk/>
            <pc:sldMk cId="3948192383" sldId="374"/>
            <ac:spMk id="5" creationId="{00000000-0000-0000-0000-000000000000}"/>
          </ac:spMkLst>
        </pc:spChg>
        <pc:graphicFrameChg chg="del">
          <ac:chgData name="Emily Balcom" userId="352dae0c-54c9-45dc-9ccc-00e8eb68bb20" providerId="ADAL" clId="{46C81D6F-B22C-4047-B096-6D515F82D47C}" dt="2018-08-15T16:54:14.299" v="84" actId="478"/>
          <ac:graphicFrameMkLst>
            <pc:docMk/>
            <pc:sldMk cId="3948192383" sldId="374"/>
            <ac:graphicFrameMk id="3" creationId="{00000000-0000-0000-0000-000000000000}"/>
          </ac:graphicFrameMkLst>
        </pc:graphicFrameChg>
        <pc:graphicFrameChg chg="add modGraphic">
          <ac:chgData name="Emily Balcom" userId="352dae0c-54c9-45dc-9ccc-00e8eb68bb20" providerId="ADAL" clId="{46C81D6F-B22C-4047-B096-6D515F82D47C}" dt="2018-08-15T16:54:59.646" v="90" actId="242"/>
          <ac:graphicFrameMkLst>
            <pc:docMk/>
            <pc:sldMk cId="3948192383" sldId="374"/>
            <ac:graphicFrameMk id="6" creationId="{7DBED2E0-0652-4678-AC86-30339B042DE1}"/>
          </ac:graphicFrameMkLst>
        </pc:graphicFrameChg>
        <pc:picChg chg="del">
          <ac:chgData name="Emily Balcom" userId="352dae0c-54c9-45dc-9ccc-00e8eb68bb20" providerId="ADAL" clId="{46C81D6F-B22C-4047-B096-6D515F82D47C}" dt="2018-08-15T16:54:25.778" v="87" actId="478"/>
          <ac:picMkLst>
            <pc:docMk/>
            <pc:sldMk cId="3948192383" sldId="374"/>
            <ac:picMk id="4" creationId="{00000000-0000-0000-0000-000000000000}"/>
          </ac:picMkLst>
        </pc:picChg>
      </pc:sldChg>
      <pc:sldChg chg="addSp delSp modSp">
        <pc:chgData name="Emily Balcom" userId="352dae0c-54c9-45dc-9ccc-00e8eb68bb20" providerId="ADAL" clId="{46C81D6F-B22C-4047-B096-6D515F82D47C}" dt="2018-08-15T16:57:58.476" v="111" actId="2711"/>
        <pc:sldMkLst>
          <pc:docMk/>
          <pc:sldMk cId="411171732" sldId="377"/>
        </pc:sldMkLst>
        <pc:spChg chg="del">
          <ac:chgData name="Emily Balcom" userId="352dae0c-54c9-45dc-9ccc-00e8eb68bb20" providerId="ADAL" clId="{46C81D6F-B22C-4047-B096-6D515F82D47C}" dt="2018-08-15T16:57:19.828" v="100" actId="478"/>
          <ac:spMkLst>
            <pc:docMk/>
            <pc:sldMk cId="411171732" sldId="377"/>
            <ac:spMk id="3" creationId="{00000000-0000-0000-0000-000000000000}"/>
          </ac:spMkLst>
        </pc:spChg>
        <pc:spChg chg="del">
          <ac:chgData name="Emily Balcom" userId="352dae0c-54c9-45dc-9ccc-00e8eb68bb20" providerId="ADAL" clId="{46C81D6F-B22C-4047-B096-6D515F82D47C}" dt="2018-08-15T16:57:30.603" v="102" actId="478"/>
          <ac:spMkLst>
            <pc:docMk/>
            <pc:sldMk cId="411171732" sldId="377"/>
            <ac:spMk id="5" creationId="{00000000-0000-0000-0000-000000000000}"/>
          </ac:spMkLst>
        </pc:spChg>
        <pc:spChg chg="mod">
          <ac:chgData name="Emily Balcom" userId="352dae0c-54c9-45dc-9ccc-00e8eb68bb20" providerId="ADAL" clId="{46C81D6F-B22C-4047-B096-6D515F82D47C}" dt="2018-08-15T16:57:58.476" v="111" actId="2711"/>
          <ac:spMkLst>
            <pc:docMk/>
            <pc:sldMk cId="411171732" sldId="377"/>
            <ac:spMk id="7" creationId="{00000000-0000-0000-0000-000000000000}"/>
          </ac:spMkLst>
        </pc:spChg>
        <pc:spChg chg="add mod">
          <ac:chgData name="Emily Balcom" userId="352dae0c-54c9-45dc-9ccc-00e8eb68bb20" providerId="ADAL" clId="{46C81D6F-B22C-4047-B096-6D515F82D47C}" dt="2018-08-15T16:57:45.779" v="105" actId="1076"/>
          <ac:spMkLst>
            <pc:docMk/>
            <pc:sldMk cId="411171732" sldId="377"/>
            <ac:spMk id="8" creationId="{0FB61ADF-EDBA-4BBD-9AC1-76B8DCB202FE}"/>
          </ac:spMkLst>
        </pc:spChg>
        <pc:spChg chg="add">
          <ac:chgData name="Emily Balcom" userId="352dae0c-54c9-45dc-9ccc-00e8eb68bb20" providerId="ADAL" clId="{46C81D6F-B22C-4047-B096-6D515F82D47C}" dt="2018-08-15T16:57:32.248" v="103" actId="2711"/>
          <ac:spMkLst>
            <pc:docMk/>
            <pc:sldMk cId="411171732" sldId="377"/>
            <ac:spMk id="9" creationId="{AEF972C1-55B1-4EE3-BE1C-D10DB15FF689}"/>
          </ac:spMkLst>
        </pc:spChg>
        <pc:picChg chg="del">
          <ac:chgData name="Emily Balcom" userId="352dae0c-54c9-45dc-9ccc-00e8eb68bb20" providerId="ADAL" clId="{46C81D6F-B22C-4047-B096-6D515F82D47C}" dt="2018-08-15T16:57:18.654" v="99" actId="478"/>
          <ac:picMkLst>
            <pc:docMk/>
            <pc:sldMk cId="411171732" sldId="377"/>
            <ac:picMk id="4" creationId="{00000000-0000-0000-0000-000000000000}"/>
          </ac:picMkLst>
        </pc:picChg>
        <pc:picChg chg="del">
          <ac:chgData name="Emily Balcom" userId="352dae0c-54c9-45dc-9ccc-00e8eb68bb20" providerId="ADAL" clId="{46C81D6F-B22C-4047-B096-6D515F82D47C}" dt="2018-08-15T16:57:33.461" v="104" actId="478"/>
          <ac:picMkLst>
            <pc:docMk/>
            <pc:sldMk cId="411171732" sldId="377"/>
            <ac:picMk id="6" creationId="{00000000-0000-0000-0000-000000000000}"/>
          </ac:picMkLst>
        </pc:picChg>
      </pc:sldChg>
      <pc:sldChg chg="addSp delSp modSp">
        <pc:chgData name="Emily Balcom" userId="352dae0c-54c9-45dc-9ccc-00e8eb68bb20" providerId="ADAL" clId="{46C81D6F-B22C-4047-B096-6D515F82D47C}" dt="2018-08-15T17:00:45.732" v="120" actId="478"/>
        <pc:sldMkLst>
          <pc:docMk/>
          <pc:sldMk cId="3642374879" sldId="378"/>
        </pc:sldMkLst>
        <pc:spChg chg="del">
          <ac:chgData name="Emily Balcom" userId="352dae0c-54c9-45dc-9ccc-00e8eb68bb20" providerId="ADAL" clId="{46C81D6F-B22C-4047-B096-6D515F82D47C}" dt="2018-08-15T17:00:12.212" v="114" actId="478"/>
          <ac:spMkLst>
            <pc:docMk/>
            <pc:sldMk cId="3642374879" sldId="378"/>
            <ac:spMk id="3" creationId="{00000000-0000-0000-0000-000000000000}"/>
          </ac:spMkLst>
        </pc:spChg>
        <pc:spChg chg="del">
          <ac:chgData name="Emily Balcom" userId="352dae0c-54c9-45dc-9ccc-00e8eb68bb20" providerId="ADAL" clId="{46C81D6F-B22C-4047-B096-6D515F82D47C}" dt="2018-08-15T17:00:34.861" v="116" actId="478"/>
          <ac:spMkLst>
            <pc:docMk/>
            <pc:sldMk cId="3642374879" sldId="378"/>
            <ac:spMk id="5" creationId="{00000000-0000-0000-0000-000000000000}"/>
          </ac:spMkLst>
        </pc:spChg>
        <pc:spChg chg="del">
          <ac:chgData name="Emily Balcom" userId="352dae0c-54c9-45dc-9ccc-00e8eb68bb20" providerId="ADAL" clId="{46C81D6F-B22C-4047-B096-6D515F82D47C}" dt="2018-08-15T17:00:42.492" v="118" actId="478"/>
          <ac:spMkLst>
            <pc:docMk/>
            <pc:sldMk cId="3642374879" sldId="378"/>
            <ac:spMk id="6" creationId="{00000000-0000-0000-0000-000000000000}"/>
          </ac:spMkLst>
        </pc:spChg>
        <pc:spChg chg="mod">
          <ac:chgData name="Emily Balcom" userId="352dae0c-54c9-45dc-9ccc-00e8eb68bb20" providerId="ADAL" clId="{46C81D6F-B22C-4047-B096-6D515F82D47C}" dt="2018-08-15T17:00:07.333" v="112" actId="2711"/>
          <ac:spMkLst>
            <pc:docMk/>
            <pc:sldMk cId="3642374879" sldId="378"/>
            <ac:spMk id="8" creationId="{00000000-0000-0000-0000-000000000000}"/>
          </ac:spMkLst>
        </pc:spChg>
        <pc:spChg chg="add">
          <ac:chgData name="Emily Balcom" userId="352dae0c-54c9-45dc-9ccc-00e8eb68bb20" providerId="ADAL" clId="{46C81D6F-B22C-4047-B096-6D515F82D47C}" dt="2018-08-15T17:00:17.573" v="115" actId="478"/>
          <ac:spMkLst>
            <pc:docMk/>
            <pc:sldMk cId="3642374879" sldId="378"/>
            <ac:spMk id="9" creationId="{116932DE-89D2-43FA-94CB-818C5EEDEB7E}"/>
          </ac:spMkLst>
        </pc:spChg>
        <pc:spChg chg="add">
          <ac:chgData name="Emily Balcom" userId="352dae0c-54c9-45dc-9ccc-00e8eb68bb20" providerId="ADAL" clId="{46C81D6F-B22C-4047-B096-6D515F82D47C}" dt="2018-08-15T17:00:36.419" v="117" actId="478"/>
          <ac:spMkLst>
            <pc:docMk/>
            <pc:sldMk cId="3642374879" sldId="378"/>
            <ac:spMk id="10" creationId="{995C13EC-3398-41F0-8519-918CE1B5E758}"/>
          </ac:spMkLst>
        </pc:spChg>
        <pc:spChg chg="add">
          <ac:chgData name="Emily Balcom" userId="352dae0c-54c9-45dc-9ccc-00e8eb68bb20" providerId="ADAL" clId="{46C81D6F-B22C-4047-B096-6D515F82D47C}" dt="2018-08-15T17:00:44.078" v="119" actId="478"/>
          <ac:spMkLst>
            <pc:docMk/>
            <pc:sldMk cId="3642374879" sldId="378"/>
            <ac:spMk id="11" creationId="{77766029-F576-42DB-A700-78FDE5408971}"/>
          </ac:spMkLst>
        </pc:spChg>
        <pc:picChg chg="del">
          <ac:chgData name="Emily Balcom" userId="352dae0c-54c9-45dc-9ccc-00e8eb68bb20" providerId="ADAL" clId="{46C81D6F-B22C-4047-B096-6D515F82D47C}" dt="2018-08-15T17:00:10.988" v="113" actId="478"/>
          <ac:picMkLst>
            <pc:docMk/>
            <pc:sldMk cId="3642374879" sldId="378"/>
            <ac:picMk id="4" creationId="{00000000-0000-0000-0000-000000000000}"/>
          </ac:picMkLst>
        </pc:picChg>
        <pc:picChg chg="del">
          <ac:chgData name="Emily Balcom" userId="352dae0c-54c9-45dc-9ccc-00e8eb68bb20" providerId="ADAL" clId="{46C81D6F-B22C-4047-B096-6D515F82D47C}" dt="2018-08-15T17:00:45.732" v="120" actId="478"/>
          <ac:picMkLst>
            <pc:docMk/>
            <pc:sldMk cId="3642374879" sldId="378"/>
            <ac:picMk id="7" creationId="{00000000-0000-0000-0000-000000000000}"/>
          </ac:picMkLst>
        </pc:picChg>
      </pc:sldChg>
      <pc:sldChg chg="addSp delSp modSp">
        <pc:chgData name="Emily Balcom" userId="352dae0c-54c9-45dc-9ccc-00e8eb68bb20" providerId="ADAL" clId="{46C81D6F-B22C-4047-B096-6D515F82D47C}" dt="2018-08-15T17:01:05.012" v="125" actId="478"/>
        <pc:sldMkLst>
          <pc:docMk/>
          <pc:sldMk cId="3951581789" sldId="379"/>
        </pc:sldMkLst>
        <pc:spChg chg="del mod">
          <ac:chgData name="Emily Balcom" userId="352dae0c-54c9-45dc-9ccc-00e8eb68bb20" providerId="ADAL" clId="{46C81D6F-B22C-4047-B096-6D515F82D47C}" dt="2018-08-15T17:01:01.020" v="123" actId="478"/>
          <ac:spMkLst>
            <pc:docMk/>
            <pc:sldMk cId="3951581789" sldId="379"/>
            <ac:spMk id="5" creationId="{00000000-0000-0000-0000-000000000000}"/>
          </ac:spMkLst>
        </pc:spChg>
        <pc:grpChg chg="add">
          <ac:chgData name="Emily Balcom" userId="352dae0c-54c9-45dc-9ccc-00e8eb68bb20" providerId="ADAL" clId="{46C81D6F-B22C-4047-B096-6D515F82D47C}" dt="2018-08-15T17:01:02.509" v="124" actId="478"/>
          <ac:grpSpMkLst>
            <pc:docMk/>
            <pc:sldMk cId="3951581789" sldId="379"/>
            <ac:grpSpMk id="8" creationId="{C040F24C-F818-47A0-8B2E-2C710F3CC7A3}"/>
          </ac:grpSpMkLst>
        </pc:grpChg>
        <pc:picChg chg="del">
          <ac:chgData name="Emily Balcom" userId="352dae0c-54c9-45dc-9ccc-00e8eb68bb20" providerId="ADAL" clId="{46C81D6F-B22C-4047-B096-6D515F82D47C}" dt="2018-08-15T17:01:00.060" v="122" actId="478"/>
          <ac:picMkLst>
            <pc:docMk/>
            <pc:sldMk cId="3951581789" sldId="379"/>
            <ac:picMk id="6" creationId="{00000000-0000-0000-0000-000000000000}"/>
          </ac:picMkLst>
        </pc:picChg>
        <pc:picChg chg="del">
          <ac:chgData name="Emily Balcom" userId="352dae0c-54c9-45dc-9ccc-00e8eb68bb20" providerId="ADAL" clId="{46C81D6F-B22C-4047-B096-6D515F82D47C}" dt="2018-08-15T17:01:05.012" v="125" actId="478"/>
          <ac:picMkLst>
            <pc:docMk/>
            <pc:sldMk cId="3951581789" sldId="379"/>
            <ac:picMk id="7" creationId="{00000000-0000-0000-0000-000000000000}"/>
          </ac:picMkLst>
        </pc:picChg>
      </pc:sldChg>
      <pc:sldChg chg="delSp modSp">
        <pc:chgData name="Emily Balcom" userId="352dae0c-54c9-45dc-9ccc-00e8eb68bb20" providerId="ADAL" clId="{46C81D6F-B22C-4047-B096-6D515F82D47C}" dt="2018-08-15T18:27:06.168" v="130" actId="207"/>
        <pc:sldMkLst>
          <pc:docMk/>
          <pc:sldMk cId="175027005" sldId="381"/>
        </pc:sldMkLst>
        <pc:spChg chg="mod">
          <ac:chgData name="Emily Balcom" userId="352dae0c-54c9-45dc-9ccc-00e8eb68bb20" providerId="ADAL" clId="{46C81D6F-B22C-4047-B096-6D515F82D47C}" dt="2018-08-15T18:27:06.168" v="130" actId="207"/>
          <ac:spMkLst>
            <pc:docMk/>
            <pc:sldMk cId="175027005" sldId="381"/>
            <ac:spMk id="12" creationId="{00000000-0000-0000-0000-000000000000}"/>
          </ac:spMkLst>
        </pc:spChg>
        <pc:picChg chg="del">
          <ac:chgData name="Emily Balcom" userId="352dae0c-54c9-45dc-9ccc-00e8eb68bb20" providerId="ADAL" clId="{46C81D6F-B22C-4047-B096-6D515F82D47C}" dt="2018-08-15T18:26:55.432" v="127" actId="478"/>
          <ac:picMkLst>
            <pc:docMk/>
            <pc:sldMk cId="175027005" sldId="381"/>
            <ac:picMk id="4" creationId="{00000000-0000-0000-0000-000000000000}"/>
          </ac:picMkLst>
        </pc:picChg>
      </pc:sldChg>
      <pc:sldChg chg="addSp delSp modSp">
        <pc:chgData name="Emily Balcom" userId="352dae0c-54c9-45dc-9ccc-00e8eb68bb20" providerId="ADAL" clId="{46C81D6F-B22C-4047-B096-6D515F82D47C}" dt="2018-08-15T18:27:46.474" v="134" actId="1035"/>
        <pc:sldMkLst>
          <pc:docMk/>
          <pc:sldMk cId="3643776297" sldId="382"/>
        </pc:sldMkLst>
        <pc:spChg chg="mod">
          <ac:chgData name="Emily Balcom" userId="352dae0c-54c9-45dc-9ccc-00e8eb68bb20" providerId="ADAL" clId="{46C81D6F-B22C-4047-B096-6D515F82D47C}" dt="2018-08-15T18:27:46.474" v="134" actId="1035"/>
          <ac:spMkLst>
            <pc:docMk/>
            <pc:sldMk cId="3643776297" sldId="382"/>
            <ac:spMk id="5" creationId="{00000000-0000-0000-0000-000000000000}"/>
          </ac:spMkLst>
        </pc:spChg>
        <pc:graphicFrameChg chg="del">
          <ac:chgData name="Emily Balcom" userId="352dae0c-54c9-45dc-9ccc-00e8eb68bb20" providerId="ADAL" clId="{46C81D6F-B22C-4047-B096-6D515F82D47C}" dt="2018-08-15T18:27:32.208" v="132" actId="478"/>
          <ac:graphicFrameMkLst>
            <pc:docMk/>
            <pc:sldMk cId="3643776297" sldId="382"/>
            <ac:graphicFrameMk id="3" creationId="{00000000-0000-0000-0000-000000000000}"/>
          </ac:graphicFrameMkLst>
        </pc:graphicFrameChg>
        <pc:graphicFrameChg chg="add">
          <ac:chgData name="Emily Balcom" userId="352dae0c-54c9-45dc-9ccc-00e8eb68bb20" providerId="ADAL" clId="{46C81D6F-B22C-4047-B096-6D515F82D47C}" dt="2018-08-15T18:27:35.783" v="133" actId="1035"/>
          <ac:graphicFrameMkLst>
            <pc:docMk/>
            <pc:sldMk cId="3643776297" sldId="382"/>
            <ac:graphicFrameMk id="6" creationId="{40506785-ED87-4E66-A767-5176929C88E9}"/>
          </ac:graphicFrameMkLst>
        </pc:graphicFrameChg>
      </pc:sldChg>
      <pc:sldChg chg="addSp delSp modSp">
        <pc:chgData name="Emily Balcom" userId="352dae0c-54c9-45dc-9ccc-00e8eb68bb20" providerId="ADAL" clId="{46C81D6F-B22C-4047-B096-6D515F82D47C}" dt="2018-08-15T18:30:05.826" v="160" actId="1076"/>
        <pc:sldMkLst>
          <pc:docMk/>
          <pc:sldMk cId="2721710145" sldId="383"/>
        </pc:sldMkLst>
        <pc:spChg chg="mod">
          <ac:chgData name="Emily Balcom" userId="352dae0c-54c9-45dc-9ccc-00e8eb68bb20" providerId="ADAL" clId="{46C81D6F-B22C-4047-B096-6D515F82D47C}" dt="2018-08-15T18:28:38.146" v="142" actId="2711"/>
          <ac:spMkLst>
            <pc:docMk/>
            <pc:sldMk cId="2721710145" sldId="383"/>
            <ac:spMk id="3" creationId="{00000000-0000-0000-0000-000000000000}"/>
          </ac:spMkLst>
        </pc:spChg>
        <pc:spChg chg="mod">
          <ac:chgData name="Emily Balcom" userId="352dae0c-54c9-45dc-9ccc-00e8eb68bb20" providerId="ADAL" clId="{46C81D6F-B22C-4047-B096-6D515F82D47C}" dt="2018-08-15T18:27:57.473" v="135" actId="2711"/>
          <ac:spMkLst>
            <pc:docMk/>
            <pc:sldMk cId="2721710145" sldId="383"/>
            <ac:spMk id="15" creationId="{00000000-0000-0000-0000-000000000000}"/>
          </ac:spMkLst>
        </pc:spChg>
        <pc:spChg chg="add mod">
          <ac:chgData name="Emily Balcom" userId="352dae0c-54c9-45dc-9ccc-00e8eb68bb20" providerId="ADAL" clId="{46C81D6F-B22C-4047-B096-6D515F82D47C}" dt="2018-08-15T18:29:11.759" v="151" actId="2711"/>
          <ac:spMkLst>
            <pc:docMk/>
            <pc:sldMk cId="2721710145" sldId="383"/>
            <ac:spMk id="16" creationId="{601F423D-9960-4472-B5B3-FA60C6B708AB}"/>
          </ac:spMkLst>
        </pc:spChg>
        <pc:spChg chg="mod">
          <ac:chgData name="Emily Balcom" userId="352dae0c-54c9-45dc-9ccc-00e8eb68bb20" providerId="ADAL" clId="{46C81D6F-B22C-4047-B096-6D515F82D47C}" dt="2018-08-15T18:29:20.195" v="152" actId="2711"/>
          <ac:spMkLst>
            <pc:docMk/>
            <pc:sldMk cId="2721710145" sldId="383"/>
            <ac:spMk id="17" creationId="{00000000-0000-0000-0000-000000000000}"/>
          </ac:spMkLst>
        </pc:spChg>
        <pc:spChg chg="del">
          <ac:chgData name="Emily Balcom" userId="352dae0c-54c9-45dc-9ccc-00e8eb68bb20" providerId="ADAL" clId="{46C81D6F-B22C-4047-B096-6D515F82D47C}" dt="2018-08-15T18:28:13.084" v="136" actId="478"/>
          <ac:spMkLst>
            <pc:docMk/>
            <pc:sldMk cId="2721710145" sldId="383"/>
            <ac:spMk id="18" creationId="{00000000-0000-0000-0000-000000000000}"/>
          </ac:spMkLst>
        </pc:spChg>
        <pc:spChg chg="mod">
          <ac:chgData name="Emily Balcom" userId="352dae0c-54c9-45dc-9ccc-00e8eb68bb20" providerId="ADAL" clId="{46C81D6F-B22C-4047-B096-6D515F82D47C}" dt="2018-08-15T18:28:59.370" v="146" actId="1076"/>
          <ac:spMkLst>
            <pc:docMk/>
            <pc:sldMk cId="2721710145" sldId="383"/>
            <ac:spMk id="19" creationId="{00000000-0000-0000-0000-000000000000}"/>
          </ac:spMkLst>
        </pc:spChg>
        <pc:spChg chg="del">
          <ac:chgData name="Emily Balcom" userId="352dae0c-54c9-45dc-9ccc-00e8eb68bb20" providerId="ADAL" clId="{46C81D6F-B22C-4047-B096-6D515F82D47C}" dt="2018-08-15T18:28:15.812" v="137" actId="478"/>
          <ac:spMkLst>
            <pc:docMk/>
            <pc:sldMk cId="2721710145" sldId="383"/>
            <ac:spMk id="20" creationId="{00000000-0000-0000-0000-000000000000}"/>
          </ac:spMkLst>
        </pc:spChg>
        <pc:spChg chg="mod">
          <ac:chgData name="Emily Balcom" userId="352dae0c-54c9-45dc-9ccc-00e8eb68bb20" providerId="ADAL" clId="{46C81D6F-B22C-4047-B096-6D515F82D47C}" dt="2018-08-15T18:28:55.634" v="145" actId="1076"/>
          <ac:spMkLst>
            <pc:docMk/>
            <pc:sldMk cId="2721710145" sldId="383"/>
            <ac:spMk id="21" creationId="{00000000-0000-0000-0000-000000000000}"/>
          </ac:spMkLst>
        </pc:spChg>
        <pc:spChg chg="add mod">
          <ac:chgData name="Emily Balcom" userId="352dae0c-54c9-45dc-9ccc-00e8eb68bb20" providerId="ADAL" clId="{46C81D6F-B22C-4047-B096-6D515F82D47C}" dt="2018-08-15T18:29:31.962" v="154" actId="2711"/>
          <ac:spMkLst>
            <pc:docMk/>
            <pc:sldMk cId="2721710145" sldId="383"/>
            <ac:spMk id="22" creationId="{D494140F-F801-45CC-B36B-BF156ED0F9A7}"/>
          </ac:spMkLst>
        </pc:spChg>
        <pc:graphicFrameChg chg="del">
          <ac:chgData name="Emily Balcom" userId="352dae0c-54c9-45dc-9ccc-00e8eb68bb20" providerId="ADAL" clId="{46C81D6F-B22C-4047-B096-6D515F82D47C}" dt="2018-08-15T18:29:43.122" v="156" actId="478"/>
          <ac:graphicFrameMkLst>
            <pc:docMk/>
            <pc:sldMk cId="2721710145" sldId="383"/>
            <ac:graphicFrameMk id="5" creationId="{00000000-0000-0000-0000-000000000000}"/>
          </ac:graphicFrameMkLst>
        </pc:graphicFrameChg>
        <pc:picChg chg="del">
          <ac:chgData name="Emily Balcom" userId="352dae0c-54c9-45dc-9ccc-00e8eb68bb20" providerId="ADAL" clId="{46C81D6F-B22C-4047-B096-6D515F82D47C}" dt="2018-08-15T18:29:45.386" v="157" actId="478"/>
          <ac:picMkLst>
            <pc:docMk/>
            <pc:sldMk cId="2721710145" sldId="383"/>
            <ac:picMk id="14" creationId="{00000000-0000-0000-0000-000000000000}"/>
          </ac:picMkLst>
        </pc:picChg>
        <pc:picChg chg="mod">
          <ac:chgData name="Emily Balcom" userId="352dae0c-54c9-45dc-9ccc-00e8eb68bb20" providerId="ADAL" clId="{46C81D6F-B22C-4047-B096-6D515F82D47C}" dt="2018-08-15T18:30:01.714" v="159" actId="1076"/>
          <ac:picMkLst>
            <pc:docMk/>
            <pc:sldMk cId="2721710145" sldId="383"/>
            <ac:picMk id="3074" creationId="{00000000-0000-0000-0000-000000000000}"/>
          </ac:picMkLst>
        </pc:picChg>
        <pc:picChg chg="mod">
          <ac:chgData name="Emily Balcom" userId="352dae0c-54c9-45dc-9ccc-00e8eb68bb20" providerId="ADAL" clId="{46C81D6F-B22C-4047-B096-6D515F82D47C}" dt="2018-08-15T18:29:56.586" v="158" actId="1076"/>
          <ac:picMkLst>
            <pc:docMk/>
            <pc:sldMk cId="2721710145" sldId="383"/>
            <ac:picMk id="3076" creationId="{00000000-0000-0000-0000-000000000000}"/>
          </ac:picMkLst>
        </pc:picChg>
        <pc:picChg chg="mod">
          <ac:chgData name="Emily Balcom" userId="352dae0c-54c9-45dc-9ccc-00e8eb68bb20" providerId="ADAL" clId="{46C81D6F-B22C-4047-B096-6D515F82D47C}" dt="2018-08-15T18:30:05.826" v="160" actId="1076"/>
          <ac:picMkLst>
            <pc:docMk/>
            <pc:sldMk cId="2721710145" sldId="383"/>
            <ac:picMk id="3078" creationId="{00000000-0000-0000-0000-000000000000}"/>
          </ac:picMkLst>
        </pc:picChg>
      </pc:sldChg>
      <pc:sldChg chg="addSp delSp modSp">
        <pc:chgData name="Emily Balcom" userId="352dae0c-54c9-45dc-9ccc-00e8eb68bb20" providerId="ADAL" clId="{46C81D6F-B22C-4047-B096-6D515F82D47C}" dt="2018-08-15T18:30:26.060" v="166" actId="478"/>
        <pc:sldMkLst>
          <pc:docMk/>
          <pc:sldMk cId="3912282284" sldId="384"/>
        </pc:sldMkLst>
        <pc:spChg chg="del">
          <ac:chgData name="Emily Balcom" userId="352dae0c-54c9-45dc-9ccc-00e8eb68bb20" providerId="ADAL" clId="{46C81D6F-B22C-4047-B096-6D515F82D47C}" dt="2018-08-15T18:30:18.673" v="162" actId="478"/>
          <ac:spMkLst>
            <pc:docMk/>
            <pc:sldMk cId="3912282284" sldId="384"/>
            <ac:spMk id="5" creationId="{00000000-0000-0000-0000-000000000000}"/>
          </ac:spMkLst>
        </pc:spChg>
        <pc:spChg chg="del mod">
          <ac:chgData name="Emily Balcom" userId="352dae0c-54c9-45dc-9ccc-00e8eb68bb20" providerId="ADAL" clId="{46C81D6F-B22C-4047-B096-6D515F82D47C}" dt="2018-08-15T18:30:21.819" v="164" actId="478"/>
          <ac:spMkLst>
            <pc:docMk/>
            <pc:sldMk cId="3912282284" sldId="384"/>
            <ac:spMk id="12" creationId="{00000000-0000-0000-0000-000000000000}"/>
          </ac:spMkLst>
        </pc:spChg>
        <pc:grpChg chg="add">
          <ac:chgData name="Emily Balcom" userId="352dae0c-54c9-45dc-9ccc-00e8eb68bb20" providerId="ADAL" clId="{46C81D6F-B22C-4047-B096-6D515F82D47C}" dt="2018-08-15T18:30:24.928" v="165" actId="478"/>
          <ac:grpSpMkLst>
            <pc:docMk/>
            <pc:sldMk cId="3912282284" sldId="384"/>
            <ac:grpSpMk id="9" creationId="{049E6429-244B-4BA4-B977-3F295F405768}"/>
          </ac:grpSpMkLst>
        </pc:grpChg>
        <pc:picChg chg="del">
          <ac:chgData name="Emily Balcom" userId="352dae0c-54c9-45dc-9ccc-00e8eb68bb20" providerId="ADAL" clId="{46C81D6F-B22C-4047-B096-6D515F82D47C}" dt="2018-08-15T18:30:26.060" v="166" actId="478"/>
          <ac:picMkLst>
            <pc:docMk/>
            <pc:sldMk cId="3912282284" sldId="384"/>
            <ac:picMk id="7" creationId="{00000000-0000-0000-0000-000000000000}"/>
          </ac:picMkLst>
        </pc:picChg>
        <pc:picChg chg="del">
          <ac:chgData name="Emily Balcom" userId="352dae0c-54c9-45dc-9ccc-00e8eb68bb20" providerId="ADAL" clId="{46C81D6F-B22C-4047-B096-6D515F82D47C}" dt="2018-08-15T18:30:17.246" v="161" actId="478"/>
          <ac:picMkLst>
            <pc:docMk/>
            <pc:sldMk cId="3912282284" sldId="384"/>
            <ac:picMk id="8" creationId="{00000000-0000-0000-0000-000000000000}"/>
          </ac:picMkLst>
        </pc:picChg>
      </pc:sldChg>
      <pc:sldChg chg="delSp modSp">
        <pc:chgData name="Emily Balcom" userId="352dae0c-54c9-45dc-9ccc-00e8eb68bb20" providerId="ADAL" clId="{46C81D6F-B22C-4047-B096-6D515F82D47C}" dt="2018-08-15T18:30:52.220" v="172" actId="478"/>
        <pc:sldMkLst>
          <pc:docMk/>
          <pc:sldMk cId="2941906576" sldId="385"/>
        </pc:sldMkLst>
        <pc:spChg chg="mod">
          <ac:chgData name="Emily Balcom" userId="352dae0c-54c9-45dc-9ccc-00e8eb68bb20" providerId="ADAL" clId="{46C81D6F-B22C-4047-B096-6D515F82D47C}" dt="2018-08-15T18:30:50.236" v="171" actId="207"/>
          <ac:spMkLst>
            <pc:docMk/>
            <pc:sldMk cId="2941906576" sldId="385"/>
            <ac:spMk id="12" creationId="{00000000-0000-0000-0000-000000000000}"/>
          </ac:spMkLst>
        </pc:spChg>
        <pc:picChg chg="del">
          <ac:chgData name="Emily Balcom" userId="352dae0c-54c9-45dc-9ccc-00e8eb68bb20" providerId="ADAL" clId="{46C81D6F-B22C-4047-B096-6D515F82D47C}" dt="2018-08-15T18:30:52.220" v="172" actId="478"/>
          <ac:picMkLst>
            <pc:docMk/>
            <pc:sldMk cId="2941906576" sldId="385"/>
            <ac:picMk id="4" creationId="{00000000-0000-0000-0000-000000000000}"/>
          </ac:picMkLst>
        </pc:picChg>
      </pc:sldChg>
      <pc:sldChg chg="addSp delSp modSp">
        <pc:chgData name="Emily Balcom" userId="352dae0c-54c9-45dc-9ccc-00e8eb68bb20" providerId="ADAL" clId="{46C81D6F-B22C-4047-B096-6D515F82D47C}" dt="2018-08-15T18:31:22.614" v="178" actId="2696"/>
        <pc:sldMkLst>
          <pc:docMk/>
          <pc:sldMk cId="2944861909" sldId="386"/>
        </pc:sldMkLst>
        <pc:spChg chg="del">
          <ac:chgData name="Emily Balcom" userId="352dae0c-54c9-45dc-9ccc-00e8eb68bb20" providerId="ADAL" clId="{46C81D6F-B22C-4047-B096-6D515F82D47C}" dt="2018-08-15T18:31:18.429" v="176" actId="478"/>
          <ac:spMkLst>
            <pc:docMk/>
            <pc:sldMk cId="2944861909" sldId="386"/>
            <ac:spMk id="4" creationId="{00000000-0000-0000-0000-000000000000}"/>
          </ac:spMkLst>
        </pc:spChg>
        <pc:spChg chg="del topLvl">
          <ac:chgData name="Emily Balcom" userId="352dae0c-54c9-45dc-9ccc-00e8eb68bb20" providerId="ADAL" clId="{46C81D6F-B22C-4047-B096-6D515F82D47C}" dt="2018-08-15T18:31:16.349" v="175" actId="478"/>
          <ac:spMkLst>
            <pc:docMk/>
            <pc:sldMk cId="2944861909" sldId="386"/>
            <ac:spMk id="6" creationId="{00000000-0000-0000-0000-000000000000}"/>
          </ac:spMkLst>
        </pc:spChg>
        <pc:spChg chg="mod">
          <ac:chgData name="Emily Balcom" userId="352dae0c-54c9-45dc-9ccc-00e8eb68bb20" providerId="ADAL" clId="{46C81D6F-B22C-4047-B096-6D515F82D47C}" dt="2018-08-15T18:30:59.532" v="173" actId="2711"/>
          <ac:spMkLst>
            <pc:docMk/>
            <pc:sldMk cId="2944861909" sldId="386"/>
            <ac:spMk id="14" creationId="{00000000-0000-0000-0000-000000000000}"/>
          </ac:spMkLst>
        </pc:spChg>
        <pc:grpChg chg="del">
          <ac:chgData name="Emily Balcom" userId="352dae0c-54c9-45dc-9ccc-00e8eb68bb20" providerId="ADAL" clId="{46C81D6F-B22C-4047-B096-6D515F82D47C}" dt="2018-08-15T18:31:16.349" v="175" actId="478"/>
          <ac:grpSpMkLst>
            <pc:docMk/>
            <pc:sldMk cId="2944861909" sldId="386"/>
            <ac:grpSpMk id="5" creationId="{00000000-0000-0000-0000-000000000000}"/>
          </ac:grpSpMkLst>
        </pc:grpChg>
        <pc:grpChg chg="del topLvl">
          <ac:chgData name="Emily Balcom" userId="352dae0c-54c9-45dc-9ccc-00e8eb68bb20" providerId="ADAL" clId="{46C81D6F-B22C-4047-B096-6D515F82D47C}" dt="2018-08-15T18:31:20.972" v="177" actId="478"/>
          <ac:grpSpMkLst>
            <pc:docMk/>
            <pc:sldMk cId="2944861909" sldId="386"/>
            <ac:grpSpMk id="7" creationId="{00000000-0000-0000-0000-000000000000}"/>
          </ac:grpSpMkLst>
        </pc:grpChg>
        <pc:grpChg chg="add">
          <ac:chgData name="Emily Balcom" userId="352dae0c-54c9-45dc-9ccc-00e8eb68bb20" providerId="ADAL" clId="{46C81D6F-B22C-4047-B096-6D515F82D47C}" dt="2018-08-15T18:31:22.614" v="178" actId="2696"/>
          <ac:grpSpMkLst>
            <pc:docMk/>
            <pc:sldMk cId="2944861909" sldId="386"/>
            <ac:grpSpMk id="15" creationId="{1FF6F5A4-A22F-49D6-8166-908D4A5C6E97}"/>
          </ac:grpSpMkLst>
        </pc:grpChg>
        <pc:picChg chg="del">
          <ac:chgData name="Emily Balcom" userId="352dae0c-54c9-45dc-9ccc-00e8eb68bb20" providerId="ADAL" clId="{46C81D6F-B22C-4047-B096-6D515F82D47C}" dt="2018-08-15T18:31:02.260" v="174" actId="478"/>
          <ac:picMkLst>
            <pc:docMk/>
            <pc:sldMk cId="2944861909" sldId="386"/>
            <ac:picMk id="13" creationId="{00000000-0000-0000-0000-000000000000}"/>
          </ac:picMkLst>
        </pc:picChg>
      </pc:sldChg>
      <pc:sldChg chg="addSp delSp modSp">
        <pc:chgData name="Emily Balcom" userId="352dae0c-54c9-45dc-9ccc-00e8eb68bb20" providerId="ADAL" clId="{46C81D6F-B22C-4047-B096-6D515F82D47C}" dt="2018-08-15T18:32:36.733" v="186" actId="164"/>
        <pc:sldMkLst>
          <pc:docMk/>
          <pc:sldMk cId="3145463603" sldId="387"/>
        </pc:sldMkLst>
        <pc:spChg chg="del">
          <ac:chgData name="Emily Balcom" userId="352dae0c-54c9-45dc-9ccc-00e8eb68bb20" providerId="ADAL" clId="{46C81D6F-B22C-4047-B096-6D515F82D47C}" dt="2018-08-15T18:32:17.709" v="182" actId="478"/>
          <ac:spMkLst>
            <pc:docMk/>
            <pc:sldMk cId="3145463603" sldId="387"/>
            <ac:spMk id="13" creationId="{00000000-0000-0000-0000-000000000000}"/>
          </ac:spMkLst>
        </pc:spChg>
        <pc:spChg chg="add mod">
          <ac:chgData name="Emily Balcom" userId="352dae0c-54c9-45dc-9ccc-00e8eb68bb20" providerId="ADAL" clId="{46C81D6F-B22C-4047-B096-6D515F82D47C}" dt="2018-08-15T18:32:36.733" v="186" actId="164"/>
          <ac:spMkLst>
            <pc:docMk/>
            <pc:sldMk cId="3145463603" sldId="387"/>
            <ac:spMk id="19" creationId="{FA68A261-F6E0-48E6-AD34-C61FAC4E1DBE}"/>
          </ac:spMkLst>
        </pc:spChg>
        <pc:spChg chg="del">
          <ac:chgData name="Emily Balcom" userId="352dae0c-54c9-45dc-9ccc-00e8eb68bb20" providerId="ADAL" clId="{46C81D6F-B22C-4047-B096-6D515F82D47C}" dt="2018-08-15T18:32:14.308" v="180" actId="478"/>
          <ac:spMkLst>
            <pc:docMk/>
            <pc:sldMk cId="3145463603" sldId="387"/>
            <ac:spMk id="34" creationId="{00000000-0000-0000-0000-000000000000}"/>
          </ac:spMkLst>
        </pc:spChg>
        <pc:spChg chg="del">
          <ac:chgData name="Emily Balcom" userId="352dae0c-54c9-45dc-9ccc-00e8eb68bb20" providerId="ADAL" clId="{46C81D6F-B22C-4047-B096-6D515F82D47C}" dt="2018-08-15T18:32:16.605" v="181" actId="478"/>
          <ac:spMkLst>
            <pc:docMk/>
            <pc:sldMk cId="3145463603" sldId="387"/>
            <ac:spMk id="28675" creationId="{00000000-0000-0000-0000-000000000000}"/>
          </ac:spMkLst>
        </pc:spChg>
        <pc:grpChg chg="add mod">
          <ac:chgData name="Emily Balcom" userId="352dae0c-54c9-45dc-9ccc-00e8eb68bb20" providerId="ADAL" clId="{46C81D6F-B22C-4047-B096-6D515F82D47C}" dt="2018-08-15T18:32:36.733" v="186" actId="164"/>
          <ac:grpSpMkLst>
            <pc:docMk/>
            <pc:sldMk cId="3145463603" sldId="387"/>
            <ac:grpSpMk id="2" creationId="{7E63576C-1BAE-4BED-AE7F-FDD3C5AAAB2D}"/>
          </ac:grpSpMkLst>
        </pc:grpChg>
        <pc:grpChg chg="del">
          <ac:chgData name="Emily Balcom" userId="352dae0c-54c9-45dc-9ccc-00e8eb68bb20" providerId="ADAL" clId="{46C81D6F-B22C-4047-B096-6D515F82D47C}" dt="2018-08-15T18:32:12.980" v="179" actId="478"/>
          <ac:grpSpMkLst>
            <pc:docMk/>
            <pc:sldMk cId="3145463603" sldId="387"/>
            <ac:grpSpMk id="5" creationId="{00000000-0000-0000-0000-000000000000}"/>
          </ac:grpSpMkLst>
        </pc:grpChg>
        <pc:grpChg chg="add mod">
          <ac:chgData name="Emily Balcom" userId="352dae0c-54c9-45dc-9ccc-00e8eb68bb20" providerId="ADAL" clId="{46C81D6F-B22C-4047-B096-6D515F82D47C}" dt="2018-08-15T18:32:36.733" v="186" actId="164"/>
          <ac:grpSpMkLst>
            <pc:docMk/>
            <pc:sldMk cId="3145463603" sldId="387"/>
            <ac:grpSpMk id="16" creationId="{88ED6A08-9BCD-4B38-B6A2-B9A5F85E9924}"/>
          </ac:grpSpMkLst>
        </pc:grpChg>
        <pc:picChg chg="del">
          <ac:chgData name="Emily Balcom" userId="352dae0c-54c9-45dc-9ccc-00e8eb68bb20" providerId="ADAL" clId="{46C81D6F-B22C-4047-B096-6D515F82D47C}" dt="2018-08-15T18:32:18.813" v="183" actId="478"/>
          <ac:picMkLst>
            <pc:docMk/>
            <pc:sldMk cId="3145463603" sldId="387"/>
            <ac:picMk id="15" creationId="{00000000-0000-0000-0000-000000000000}"/>
          </ac:picMkLst>
        </pc:picChg>
      </pc:sldChg>
      <pc:sldChg chg="addSp delSp modSp">
        <pc:chgData name="Emily Balcom" userId="352dae0c-54c9-45dc-9ccc-00e8eb68bb20" providerId="ADAL" clId="{46C81D6F-B22C-4047-B096-6D515F82D47C}" dt="2018-08-15T16:52:02.265" v="68" actId="2711"/>
        <pc:sldMkLst>
          <pc:docMk/>
          <pc:sldMk cId="1825746839" sldId="419"/>
        </pc:sldMkLst>
        <pc:spChg chg="del mod">
          <ac:chgData name="Emily Balcom" userId="352dae0c-54c9-45dc-9ccc-00e8eb68bb20" providerId="ADAL" clId="{46C81D6F-B22C-4047-B096-6D515F82D47C}" dt="2018-08-15T16:51:51.530" v="66" actId="478"/>
          <ac:spMkLst>
            <pc:docMk/>
            <pc:sldMk cId="1825746839" sldId="419"/>
            <ac:spMk id="3" creationId="{00000000-0000-0000-0000-000000000000}"/>
          </ac:spMkLst>
        </pc:spChg>
        <pc:spChg chg="mod">
          <ac:chgData name="Emily Balcom" userId="352dae0c-54c9-45dc-9ccc-00e8eb68bb20" providerId="ADAL" clId="{46C81D6F-B22C-4047-B096-6D515F82D47C}" dt="2018-08-15T16:52:02.265" v="68" actId="2711"/>
          <ac:spMkLst>
            <pc:docMk/>
            <pc:sldMk cId="1825746839" sldId="419"/>
            <ac:spMk id="9" creationId="{00000000-0000-0000-0000-000000000000}"/>
          </ac:spMkLst>
        </pc:spChg>
        <pc:grpChg chg="add">
          <ac:chgData name="Emily Balcom" userId="352dae0c-54c9-45dc-9ccc-00e8eb68bb20" providerId="ADAL" clId="{46C81D6F-B22C-4047-B096-6D515F82D47C}" dt="2018-08-15T16:51:54.621" v="67" actId="2711"/>
          <ac:grpSpMkLst>
            <pc:docMk/>
            <pc:sldMk cId="1825746839" sldId="419"/>
            <ac:grpSpMk id="10" creationId="{861E4B50-1328-4888-9708-1A366845D658}"/>
          </ac:grpSpMkLst>
        </pc:grpChg>
        <pc:picChg chg="del">
          <ac:chgData name="Emily Balcom" userId="352dae0c-54c9-45dc-9ccc-00e8eb68bb20" providerId="ADAL" clId="{46C81D6F-B22C-4047-B096-6D515F82D47C}" dt="2018-08-15T16:51:50.128" v="65" actId="478"/>
          <ac:picMkLst>
            <pc:docMk/>
            <pc:sldMk cId="1825746839" sldId="419"/>
            <ac:picMk id="4" creationId="{00000000-0000-0000-0000-000000000000}"/>
          </ac:picMkLst>
        </pc:picChg>
        <pc:picChg chg="del">
          <ac:chgData name="Emily Balcom" userId="352dae0c-54c9-45dc-9ccc-00e8eb68bb20" providerId="ADAL" clId="{46C81D6F-B22C-4047-B096-6D515F82D47C}" dt="2018-08-15T16:51:32.066" v="63" actId="478"/>
          <ac:picMkLst>
            <pc:docMk/>
            <pc:sldMk cId="1825746839" sldId="419"/>
            <ac:picMk id="8" creationId="{00000000-0000-0000-0000-000000000000}"/>
          </ac:picMkLst>
        </pc:picChg>
      </pc:sldChg>
      <pc:sldChg chg="addSp delSp modSp">
        <pc:chgData name="Emily Balcom" userId="352dae0c-54c9-45dc-9ccc-00e8eb68bb20" providerId="ADAL" clId="{46C81D6F-B22C-4047-B096-6D515F82D47C}" dt="2018-08-15T16:53:12.218" v="73" actId="2711"/>
        <pc:sldMkLst>
          <pc:docMk/>
          <pc:sldMk cId="3265972931" sldId="420"/>
        </pc:sldMkLst>
        <pc:spChg chg="del">
          <ac:chgData name="Emily Balcom" userId="352dae0c-54c9-45dc-9ccc-00e8eb68bb20" providerId="ADAL" clId="{46C81D6F-B22C-4047-B096-6D515F82D47C}" dt="2018-08-15T16:53:03.873" v="70" actId="478"/>
          <ac:spMkLst>
            <pc:docMk/>
            <pc:sldMk cId="3265972931" sldId="420"/>
            <ac:spMk id="3" creationId="{00000000-0000-0000-0000-000000000000}"/>
          </ac:spMkLst>
        </pc:spChg>
        <pc:spChg chg="mod">
          <ac:chgData name="Emily Balcom" userId="352dae0c-54c9-45dc-9ccc-00e8eb68bb20" providerId="ADAL" clId="{46C81D6F-B22C-4047-B096-6D515F82D47C}" dt="2018-08-15T16:53:12.218" v="73" actId="2711"/>
          <ac:spMkLst>
            <pc:docMk/>
            <pc:sldMk cId="3265972931" sldId="420"/>
            <ac:spMk id="6" creationId="{00000000-0000-0000-0000-000000000000}"/>
          </ac:spMkLst>
        </pc:spChg>
        <pc:grpChg chg="add">
          <ac:chgData name="Emily Balcom" userId="352dae0c-54c9-45dc-9ccc-00e8eb68bb20" providerId="ADAL" clId="{46C81D6F-B22C-4047-B096-6D515F82D47C}" dt="2018-08-15T16:53:05.758" v="72" actId="2711"/>
          <ac:grpSpMkLst>
            <pc:docMk/>
            <pc:sldMk cId="3265972931" sldId="420"/>
            <ac:grpSpMk id="7" creationId="{1714E754-AFE2-4ACB-B845-B847FD949894}"/>
          </ac:grpSpMkLst>
        </pc:grpChg>
        <pc:picChg chg="del">
          <ac:chgData name="Emily Balcom" userId="352dae0c-54c9-45dc-9ccc-00e8eb68bb20" providerId="ADAL" clId="{46C81D6F-B22C-4047-B096-6D515F82D47C}" dt="2018-08-15T16:53:04.738" v="71" actId="478"/>
          <ac:picMkLst>
            <pc:docMk/>
            <pc:sldMk cId="3265972931" sldId="420"/>
            <ac:picMk id="4" creationId="{00000000-0000-0000-0000-000000000000}"/>
          </ac:picMkLst>
        </pc:picChg>
        <pc:picChg chg="del">
          <ac:chgData name="Emily Balcom" userId="352dae0c-54c9-45dc-9ccc-00e8eb68bb20" providerId="ADAL" clId="{46C81D6F-B22C-4047-B096-6D515F82D47C}" dt="2018-08-15T16:52:53.523" v="69" actId="478"/>
          <ac:picMkLst>
            <pc:docMk/>
            <pc:sldMk cId="3265972931" sldId="420"/>
            <ac:picMk id="5" creationId="{00000000-0000-0000-0000-000000000000}"/>
          </ac:picMkLst>
        </pc:picChg>
      </pc:sldChg>
      <pc:sldChg chg="modSp">
        <pc:chgData name="Emily Balcom" userId="352dae0c-54c9-45dc-9ccc-00e8eb68bb20" providerId="ADAL" clId="{46C81D6F-B22C-4047-B096-6D515F82D47C}" dt="2018-08-15T16:49:56.617" v="52" actId="20577"/>
        <pc:sldMkLst>
          <pc:docMk/>
          <pc:sldMk cId="4149435038" sldId="425"/>
        </pc:sldMkLst>
        <pc:spChg chg="mod">
          <ac:chgData name="Emily Balcom" userId="352dae0c-54c9-45dc-9ccc-00e8eb68bb20" providerId="ADAL" clId="{46C81D6F-B22C-4047-B096-6D515F82D47C}" dt="2018-08-15T16:49:56.617" v="52" actId="20577"/>
          <ac:spMkLst>
            <pc:docMk/>
            <pc:sldMk cId="4149435038" sldId="425"/>
            <ac:spMk id="6" creationId="{00000000-0000-0000-0000-000000000000}"/>
          </ac:spMkLst>
        </pc:spChg>
      </pc:sldChg>
      <pc:sldChg chg="modSp">
        <pc:chgData name="Emily Balcom" userId="352dae0c-54c9-45dc-9ccc-00e8eb68bb20" providerId="ADAL" clId="{46C81D6F-B22C-4047-B096-6D515F82D47C}" dt="2018-08-15T16:56:09.364" v="92" actId="20577"/>
        <pc:sldMkLst>
          <pc:docMk/>
          <pc:sldMk cId="147456494" sldId="426"/>
        </pc:sldMkLst>
        <pc:spChg chg="mod">
          <ac:chgData name="Emily Balcom" userId="352dae0c-54c9-45dc-9ccc-00e8eb68bb20" providerId="ADAL" clId="{46C81D6F-B22C-4047-B096-6D515F82D47C}" dt="2018-08-15T16:56:09.364" v="92" actId="20577"/>
          <ac:spMkLst>
            <pc:docMk/>
            <pc:sldMk cId="147456494" sldId="426"/>
            <ac:spMk id="8" creationId="{00000000-0000-0000-0000-000000000000}"/>
          </ac:spMkLst>
        </pc:spChg>
      </pc:sldChg>
      <pc:sldChg chg="modSp modNotes">
        <pc:chgData name="Emily Balcom" userId="352dae0c-54c9-45dc-9ccc-00e8eb68bb20" providerId="ADAL" clId="{46C81D6F-B22C-4047-B096-6D515F82D47C}" dt="2018-08-15T16:56:59.428" v="97" actId="27636"/>
        <pc:sldMkLst>
          <pc:docMk/>
          <pc:sldMk cId="1053111759" sldId="427"/>
        </pc:sldMkLst>
        <pc:spChg chg="mod">
          <ac:chgData name="Emily Balcom" userId="352dae0c-54c9-45dc-9ccc-00e8eb68bb20" providerId="ADAL" clId="{46C81D6F-B22C-4047-B096-6D515F82D47C}" dt="2018-08-15T16:56:38.433" v="94" actId="20577"/>
          <ac:spMkLst>
            <pc:docMk/>
            <pc:sldMk cId="1053111759" sldId="427"/>
            <ac:spMk id="9" creationId="{00000000-0000-0000-0000-000000000000}"/>
          </ac:spMkLst>
        </pc:spChg>
      </pc:sldChg>
    </pc:docChg>
  </pc:docChgLst>
  <pc:docChgLst>
    <pc:chgData name="Emily Balcom" userId="352dae0c-54c9-45dc-9ccc-00e8eb68bb20" providerId="ADAL" clId="{F068E7C7-D9AB-40E3-9B21-975970385CB9}"/>
    <pc:docChg chg="delSld">
      <pc:chgData name="Emily Balcom" userId="352dae0c-54c9-45dc-9ccc-00e8eb68bb20" providerId="ADAL" clId="{F068E7C7-D9AB-40E3-9B21-975970385CB9}" dt="2018-08-22T17:19:26.807" v="8" actId="2696"/>
      <pc:docMkLst>
        <pc:docMk/>
      </pc:docMkLst>
      <pc:sldChg chg="del">
        <pc:chgData name="Emily Balcom" userId="352dae0c-54c9-45dc-9ccc-00e8eb68bb20" providerId="ADAL" clId="{F068E7C7-D9AB-40E3-9B21-975970385CB9}" dt="2018-08-22T17:19:26.807" v="8" actId="2696"/>
        <pc:sldMkLst>
          <pc:docMk/>
          <pc:sldMk cId="760898146" sldId="388"/>
        </pc:sldMkLst>
      </pc:sldChg>
      <pc:sldChg chg="del">
        <pc:chgData name="Emily Balcom" userId="352dae0c-54c9-45dc-9ccc-00e8eb68bb20" providerId="ADAL" clId="{F068E7C7-D9AB-40E3-9B21-975970385CB9}" dt="2018-08-22T17:19:26.282" v="7" actId="2696"/>
        <pc:sldMkLst>
          <pc:docMk/>
          <pc:sldMk cId="3971314493" sldId="389"/>
        </pc:sldMkLst>
      </pc:sldChg>
      <pc:sldChg chg="del">
        <pc:chgData name="Emily Balcom" userId="352dae0c-54c9-45dc-9ccc-00e8eb68bb20" providerId="ADAL" clId="{F068E7C7-D9AB-40E3-9B21-975970385CB9}" dt="2018-08-22T17:19:25.515" v="5" actId="2696"/>
        <pc:sldMkLst>
          <pc:docMk/>
          <pc:sldMk cId="4009264070" sldId="391"/>
        </pc:sldMkLst>
      </pc:sldChg>
      <pc:sldChg chg="del">
        <pc:chgData name="Emily Balcom" userId="352dae0c-54c9-45dc-9ccc-00e8eb68bb20" providerId="ADAL" clId="{F068E7C7-D9AB-40E3-9B21-975970385CB9}" dt="2018-08-22T17:19:25.204" v="2" actId="2696"/>
        <pc:sldMkLst>
          <pc:docMk/>
          <pc:sldMk cId="2851029246" sldId="393"/>
        </pc:sldMkLst>
      </pc:sldChg>
      <pc:sldChg chg="del">
        <pc:chgData name="Emily Balcom" userId="352dae0c-54c9-45dc-9ccc-00e8eb68bb20" providerId="ADAL" clId="{F068E7C7-D9AB-40E3-9B21-975970385CB9}" dt="2018-08-22T17:19:25.021" v="1" actId="2696"/>
        <pc:sldMkLst>
          <pc:docMk/>
          <pc:sldMk cId="3250716415" sldId="394"/>
        </pc:sldMkLst>
      </pc:sldChg>
      <pc:sldChg chg="del">
        <pc:chgData name="Emily Balcom" userId="352dae0c-54c9-45dc-9ccc-00e8eb68bb20" providerId="ADAL" clId="{F068E7C7-D9AB-40E3-9B21-975970385CB9}" dt="2018-08-22T17:19:24.507" v="0" actId="2696"/>
        <pc:sldMkLst>
          <pc:docMk/>
          <pc:sldMk cId="1716360046" sldId="395"/>
        </pc:sldMkLst>
      </pc:sldChg>
      <pc:sldChg chg="del">
        <pc:chgData name="Emily Balcom" userId="352dae0c-54c9-45dc-9ccc-00e8eb68bb20" providerId="ADAL" clId="{F068E7C7-D9AB-40E3-9B21-975970385CB9}" dt="2018-08-22T17:19:25.768" v="6" actId="2696"/>
        <pc:sldMkLst>
          <pc:docMk/>
          <pc:sldMk cId="2698157987" sldId="422"/>
        </pc:sldMkLst>
      </pc:sldChg>
      <pc:sldChg chg="del">
        <pc:chgData name="Emily Balcom" userId="352dae0c-54c9-45dc-9ccc-00e8eb68bb20" providerId="ADAL" clId="{F068E7C7-D9AB-40E3-9B21-975970385CB9}" dt="2018-08-22T17:19:25.357" v="4" actId="2696"/>
        <pc:sldMkLst>
          <pc:docMk/>
          <pc:sldMk cId="1022692618" sldId="423"/>
        </pc:sldMkLst>
      </pc:sldChg>
      <pc:sldMasterChg chg="delSldLayout">
        <pc:chgData name="Emily Balcom" userId="352dae0c-54c9-45dc-9ccc-00e8eb68bb20" providerId="ADAL" clId="{F068E7C7-D9AB-40E3-9B21-975970385CB9}" dt="2018-08-22T17:19:25.206" v="3" actId="2696"/>
        <pc:sldMasterMkLst>
          <pc:docMk/>
          <pc:sldMasterMk cId="0" sldId="2147483675"/>
        </pc:sldMasterMkLst>
        <pc:sldLayoutChg chg="del">
          <pc:chgData name="Emily Balcom" userId="352dae0c-54c9-45dc-9ccc-00e8eb68bb20" providerId="ADAL" clId="{F068E7C7-D9AB-40E3-9B21-975970385CB9}" dt="2018-08-22T17:19:25.206" v="3" actId="2696"/>
          <pc:sldLayoutMkLst>
            <pc:docMk/>
            <pc:sldMasterMk cId="0" sldId="2147483675"/>
            <pc:sldLayoutMk cId="1489482042" sldId="2147483740"/>
          </pc:sldLayoutMkLst>
        </pc:sldLayoutChg>
      </pc:sldMasterChg>
    </pc:docChg>
  </pc:docChgLst>
  <pc:docChgLst>
    <pc:chgData name="Maggie Koelbl" userId="a9be8ef9-2520-42a1-9dd4-b51d87476d55" providerId="ADAL" clId="{AE7C7AEA-F97C-497A-883E-0D6C37D43EC8}"/>
    <pc:docChg chg="modSld">
      <pc:chgData name="Maggie Koelbl" userId="a9be8ef9-2520-42a1-9dd4-b51d87476d55" providerId="ADAL" clId="{AE7C7AEA-F97C-497A-883E-0D6C37D43EC8}" dt="2018-08-21T17:46:02.576" v="6" actId="1035"/>
      <pc:docMkLst>
        <pc:docMk/>
      </pc:docMkLst>
      <pc:sldChg chg="modSp">
        <pc:chgData name="Maggie Koelbl" userId="a9be8ef9-2520-42a1-9dd4-b51d87476d55" providerId="ADAL" clId="{AE7C7AEA-F97C-497A-883E-0D6C37D43EC8}" dt="2018-08-21T17:46:02.576" v="6" actId="1035"/>
        <pc:sldMkLst>
          <pc:docMk/>
          <pc:sldMk cId="4149435038" sldId="425"/>
        </pc:sldMkLst>
        <pc:spChg chg="mod">
          <ac:chgData name="Maggie Koelbl" userId="a9be8ef9-2520-42a1-9dd4-b51d87476d55" providerId="ADAL" clId="{AE7C7AEA-F97C-497A-883E-0D6C37D43EC8}" dt="2018-08-21T17:46:02.576" v="6" actId="1035"/>
          <ac:spMkLst>
            <pc:docMk/>
            <pc:sldMk cId="4149435038" sldId="425"/>
            <ac:spMk id="2"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54235B-FC68-468E-8798-050DF6604407}"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37567F64-3D60-4B76-B5B7-C0EE5B766628}">
      <dgm:prSet phldrT="[Text]"/>
      <dgm:spPr>
        <a:solidFill>
          <a:srgbClr val="7EBEF2"/>
        </a:solidFill>
      </dgm:spPr>
      <dgm:t>
        <a:bodyPr/>
        <a:lstStyle/>
        <a:p>
          <a:r>
            <a:rPr lang="en-US" dirty="0"/>
            <a:t>Select a Complex Text</a:t>
          </a:r>
        </a:p>
      </dgm:t>
    </dgm:pt>
    <dgm:pt modelId="{0F245A41-FEFB-419C-9397-60E1B4F66B00}" type="parTrans" cxnId="{8E3FA1AB-199F-42D8-8E46-CC804AF96CAD}">
      <dgm:prSet/>
      <dgm:spPr/>
      <dgm:t>
        <a:bodyPr/>
        <a:lstStyle/>
        <a:p>
          <a:endParaRPr lang="en-US"/>
        </a:p>
      </dgm:t>
    </dgm:pt>
    <dgm:pt modelId="{8420F46E-ACC1-4D10-8C38-78A66FB4461A}" type="sibTrans" cxnId="{8E3FA1AB-199F-42D8-8E46-CC804AF96CAD}">
      <dgm:prSet/>
      <dgm:spPr/>
      <dgm:t>
        <a:bodyPr/>
        <a:lstStyle/>
        <a:p>
          <a:endParaRPr lang="en-US"/>
        </a:p>
      </dgm:t>
    </dgm:pt>
    <dgm:pt modelId="{9CFE1F47-8373-4089-B73B-5161A0F07B8B}">
      <dgm:prSet phldrT="[Text]"/>
      <dgm:spPr>
        <a:solidFill>
          <a:schemeClr val="accent1"/>
        </a:solidFill>
      </dgm:spPr>
      <dgm:t>
        <a:bodyPr/>
        <a:lstStyle/>
        <a:p>
          <a:r>
            <a:rPr lang="en-US" dirty="0"/>
            <a:t>Identify target vocabulary to teach</a:t>
          </a:r>
        </a:p>
      </dgm:t>
    </dgm:pt>
    <dgm:pt modelId="{A972EE91-2183-43A9-8B26-246B4CB80ACC}" type="parTrans" cxnId="{5CEFCE8B-1CDC-4B30-9205-DE80F17F504A}">
      <dgm:prSet/>
      <dgm:spPr/>
      <dgm:t>
        <a:bodyPr/>
        <a:lstStyle/>
        <a:p>
          <a:endParaRPr lang="en-US"/>
        </a:p>
      </dgm:t>
    </dgm:pt>
    <dgm:pt modelId="{13D705B8-D6E2-4E58-BA07-6A3FAC91A6CC}" type="sibTrans" cxnId="{5CEFCE8B-1CDC-4B30-9205-DE80F17F504A}">
      <dgm:prSet/>
      <dgm:spPr/>
      <dgm:t>
        <a:bodyPr/>
        <a:lstStyle/>
        <a:p>
          <a:endParaRPr lang="en-US"/>
        </a:p>
      </dgm:t>
    </dgm:pt>
    <dgm:pt modelId="{D4EFAEB4-B579-4ED1-B8A9-6E827B0295E6}">
      <dgm:prSet phldrT="[Text]"/>
      <dgm:spPr>
        <a:solidFill>
          <a:srgbClr val="7EBEF2"/>
        </a:solidFill>
      </dgm:spPr>
      <dgm:t>
        <a:bodyPr/>
        <a:lstStyle/>
        <a:p>
          <a:r>
            <a:rPr lang="en-US" dirty="0"/>
            <a:t>Plan for when and how to teach vocabulary</a:t>
          </a:r>
        </a:p>
      </dgm:t>
    </dgm:pt>
    <dgm:pt modelId="{127307C3-2E96-4AC2-B3CF-81C4678337AD}" type="parTrans" cxnId="{0C9717FB-8F8A-499B-9C63-7AC58CD510CD}">
      <dgm:prSet/>
      <dgm:spPr/>
      <dgm:t>
        <a:bodyPr/>
        <a:lstStyle/>
        <a:p>
          <a:endParaRPr lang="en-US"/>
        </a:p>
      </dgm:t>
    </dgm:pt>
    <dgm:pt modelId="{9F1D2F00-5805-4BCF-8505-D4F23FFCD1C5}" type="sibTrans" cxnId="{0C9717FB-8F8A-499B-9C63-7AC58CD510CD}">
      <dgm:prSet/>
      <dgm:spPr/>
      <dgm:t>
        <a:bodyPr/>
        <a:lstStyle/>
        <a:p>
          <a:endParaRPr lang="en-US"/>
        </a:p>
      </dgm:t>
    </dgm:pt>
    <dgm:pt modelId="{31B70F44-CAA7-4969-8B73-5CE7DE3C5B0F}" type="pres">
      <dgm:prSet presAssocID="{CD54235B-FC68-468E-8798-050DF6604407}" presName="rootnode" presStyleCnt="0">
        <dgm:presLayoutVars>
          <dgm:chMax/>
          <dgm:chPref/>
          <dgm:dir/>
          <dgm:animLvl val="lvl"/>
        </dgm:presLayoutVars>
      </dgm:prSet>
      <dgm:spPr/>
    </dgm:pt>
    <dgm:pt modelId="{8DF5E7E9-62B4-4C04-95B5-B67EE7D5C10E}" type="pres">
      <dgm:prSet presAssocID="{37567F64-3D60-4B76-B5B7-C0EE5B766628}" presName="composite" presStyleCnt="0"/>
      <dgm:spPr/>
    </dgm:pt>
    <dgm:pt modelId="{0833C2A9-360C-48F0-8E8F-BCA09464F100}" type="pres">
      <dgm:prSet presAssocID="{37567F64-3D60-4B76-B5B7-C0EE5B766628}" presName="bentUpArrow1" presStyleLbl="alignImgPlace1" presStyleIdx="0" presStyleCnt="2"/>
      <dgm:spPr/>
    </dgm:pt>
    <dgm:pt modelId="{C6E071F4-0A4E-4F67-ADC4-89DFB3C290A8}" type="pres">
      <dgm:prSet presAssocID="{37567F64-3D60-4B76-B5B7-C0EE5B766628}" presName="ParentText" presStyleLbl="node1" presStyleIdx="0" presStyleCnt="3" custLinFactNeighborY="-589">
        <dgm:presLayoutVars>
          <dgm:chMax val="1"/>
          <dgm:chPref val="1"/>
          <dgm:bulletEnabled val="1"/>
        </dgm:presLayoutVars>
      </dgm:prSet>
      <dgm:spPr/>
    </dgm:pt>
    <dgm:pt modelId="{D7DBD11F-D1D0-4E55-A6AE-3A2FD51DC04A}" type="pres">
      <dgm:prSet presAssocID="{37567F64-3D60-4B76-B5B7-C0EE5B766628}" presName="ChildText" presStyleLbl="revTx" presStyleIdx="0" presStyleCnt="2">
        <dgm:presLayoutVars>
          <dgm:chMax val="0"/>
          <dgm:chPref val="0"/>
          <dgm:bulletEnabled val="1"/>
        </dgm:presLayoutVars>
      </dgm:prSet>
      <dgm:spPr/>
    </dgm:pt>
    <dgm:pt modelId="{BC2C695E-E280-4F26-A3A9-46EFDF7084BD}" type="pres">
      <dgm:prSet presAssocID="{8420F46E-ACC1-4D10-8C38-78A66FB4461A}" presName="sibTrans" presStyleCnt="0"/>
      <dgm:spPr/>
    </dgm:pt>
    <dgm:pt modelId="{828696DF-CD6A-4661-98DB-9B763AFFF8E5}" type="pres">
      <dgm:prSet presAssocID="{9CFE1F47-8373-4089-B73B-5161A0F07B8B}" presName="composite" presStyleCnt="0"/>
      <dgm:spPr/>
    </dgm:pt>
    <dgm:pt modelId="{BE24135C-D015-4AC1-9888-C064AF60836D}" type="pres">
      <dgm:prSet presAssocID="{9CFE1F47-8373-4089-B73B-5161A0F07B8B}" presName="bentUpArrow1" presStyleLbl="alignImgPlace1" presStyleIdx="1" presStyleCnt="2"/>
      <dgm:spPr/>
    </dgm:pt>
    <dgm:pt modelId="{A3E56764-DFB7-417A-8EF2-4C3832E317DE}" type="pres">
      <dgm:prSet presAssocID="{9CFE1F47-8373-4089-B73B-5161A0F07B8B}" presName="ParentText" presStyleLbl="node1" presStyleIdx="1" presStyleCnt="3">
        <dgm:presLayoutVars>
          <dgm:chMax val="1"/>
          <dgm:chPref val="1"/>
          <dgm:bulletEnabled val="1"/>
        </dgm:presLayoutVars>
      </dgm:prSet>
      <dgm:spPr/>
    </dgm:pt>
    <dgm:pt modelId="{DF737B5B-D9DB-4B2B-9157-00CC76282E64}" type="pres">
      <dgm:prSet presAssocID="{9CFE1F47-8373-4089-B73B-5161A0F07B8B}" presName="ChildText" presStyleLbl="revTx" presStyleIdx="1" presStyleCnt="2">
        <dgm:presLayoutVars>
          <dgm:chMax val="0"/>
          <dgm:chPref val="0"/>
          <dgm:bulletEnabled val="1"/>
        </dgm:presLayoutVars>
      </dgm:prSet>
      <dgm:spPr/>
    </dgm:pt>
    <dgm:pt modelId="{0493A14D-D418-4913-A8BF-865B9EAABE76}" type="pres">
      <dgm:prSet presAssocID="{13D705B8-D6E2-4E58-BA07-6A3FAC91A6CC}" presName="sibTrans" presStyleCnt="0"/>
      <dgm:spPr/>
    </dgm:pt>
    <dgm:pt modelId="{DC3CDA70-2CFE-4659-8258-5DEAEAAB97F3}" type="pres">
      <dgm:prSet presAssocID="{D4EFAEB4-B579-4ED1-B8A9-6E827B0295E6}" presName="composite" presStyleCnt="0"/>
      <dgm:spPr/>
    </dgm:pt>
    <dgm:pt modelId="{390E1B91-A9E5-484A-A8FA-6A3B2B119678}" type="pres">
      <dgm:prSet presAssocID="{D4EFAEB4-B579-4ED1-B8A9-6E827B0295E6}" presName="ParentText" presStyleLbl="node1" presStyleIdx="2" presStyleCnt="3">
        <dgm:presLayoutVars>
          <dgm:chMax val="1"/>
          <dgm:chPref val="1"/>
          <dgm:bulletEnabled val="1"/>
        </dgm:presLayoutVars>
      </dgm:prSet>
      <dgm:spPr/>
    </dgm:pt>
  </dgm:ptLst>
  <dgm:cxnLst>
    <dgm:cxn modelId="{8398886B-D90E-4AC0-A556-D44D7406769C}" type="presOf" srcId="{9CFE1F47-8373-4089-B73B-5161A0F07B8B}" destId="{A3E56764-DFB7-417A-8EF2-4C3832E317DE}" srcOrd="0" destOrd="0" presId="urn:microsoft.com/office/officeart/2005/8/layout/StepDownProcess"/>
    <dgm:cxn modelId="{E455086D-D095-4F4B-906A-04784EB4DB3D}" type="presOf" srcId="{CD54235B-FC68-468E-8798-050DF6604407}" destId="{31B70F44-CAA7-4969-8B73-5CE7DE3C5B0F}" srcOrd="0" destOrd="0" presId="urn:microsoft.com/office/officeart/2005/8/layout/StepDownProcess"/>
    <dgm:cxn modelId="{5CEFCE8B-1CDC-4B30-9205-DE80F17F504A}" srcId="{CD54235B-FC68-468E-8798-050DF6604407}" destId="{9CFE1F47-8373-4089-B73B-5161A0F07B8B}" srcOrd="1" destOrd="0" parTransId="{A972EE91-2183-43A9-8B26-246B4CB80ACC}" sibTransId="{13D705B8-D6E2-4E58-BA07-6A3FAC91A6CC}"/>
    <dgm:cxn modelId="{FBE1888C-6A17-4739-BB43-BB308E0C9F53}" type="presOf" srcId="{D4EFAEB4-B579-4ED1-B8A9-6E827B0295E6}" destId="{390E1B91-A9E5-484A-A8FA-6A3B2B119678}" srcOrd="0" destOrd="0" presId="urn:microsoft.com/office/officeart/2005/8/layout/StepDownProcess"/>
    <dgm:cxn modelId="{8E3FA1AB-199F-42D8-8E46-CC804AF96CAD}" srcId="{CD54235B-FC68-468E-8798-050DF6604407}" destId="{37567F64-3D60-4B76-B5B7-C0EE5B766628}" srcOrd="0" destOrd="0" parTransId="{0F245A41-FEFB-419C-9397-60E1B4F66B00}" sibTransId="{8420F46E-ACC1-4D10-8C38-78A66FB4461A}"/>
    <dgm:cxn modelId="{A8E86BC2-4356-46CC-A98B-4240273F4679}" type="presOf" srcId="{37567F64-3D60-4B76-B5B7-C0EE5B766628}" destId="{C6E071F4-0A4E-4F67-ADC4-89DFB3C290A8}" srcOrd="0" destOrd="0" presId="urn:microsoft.com/office/officeart/2005/8/layout/StepDownProcess"/>
    <dgm:cxn modelId="{0C9717FB-8F8A-499B-9C63-7AC58CD510CD}" srcId="{CD54235B-FC68-468E-8798-050DF6604407}" destId="{D4EFAEB4-B579-4ED1-B8A9-6E827B0295E6}" srcOrd="2" destOrd="0" parTransId="{127307C3-2E96-4AC2-B3CF-81C4678337AD}" sibTransId="{9F1D2F00-5805-4BCF-8505-D4F23FFCD1C5}"/>
    <dgm:cxn modelId="{BD399CE5-8DF1-4034-8764-7C213DAE6A0F}" type="presParOf" srcId="{31B70F44-CAA7-4969-8B73-5CE7DE3C5B0F}" destId="{8DF5E7E9-62B4-4C04-95B5-B67EE7D5C10E}" srcOrd="0" destOrd="0" presId="urn:microsoft.com/office/officeart/2005/8/layout/StepDownProcess"/>
    <dgm:cxn modelId="{8322F63D-DE2D-4569-9CA6-DD50CCD96BCC}" type="presParOf" srcId="{8DF5E7E9-62B4-4C04-95B5-B67EE7D5C10E}" destId="{0833C2A9-360C-48F0-8E8F-BCA09464F100}" srcOrd="0" destOrd="0" presId="urn:microsoft.com/office/officeart/2005/8/layout/StepDownProcess"/>
    <dgm:cxn modelId="{8A4CD4DF-5277-4EE2-9C2B-249DCCCAC03A}" type="presParOf" srcId="{8DF5E7E9-62B4-4C04-95B5-B67EE7D5C10E}" destId="{C6E071F4-0A4E-4F67-ADC4-89DFB3C290A8}" srcOrd="1" destOrd="0" presId="urn:microsoft.com/office/officeart/2005/8/layout/StepDownProcess"/>
    <dgm:cxn modelId="{7FD380BA-5FC7-4A69-89B7-4E721FA418E0}" type="presParOf" srcId="{8DF5E7E9-62B4-4C04-95B5-B67EE7D5C10E}" destId="{D7DBD11F-D1D0-4E55-A6AE-3A2FD51DC04A}" srcOrd="2" destOrd="0" presId="urn:microsoft.com/office/officeart/2005/8/layout/StepDownProcess"/>
    <dgm:cxn modelId="{4063A110-53CF-4411-B981-AF018749FC78}" type="presParOf" srcId="{31B70F44-CAA7-4969-8B73-5CE7DE3C5B0F}" destId="{BC2C695E-E280-4F26-A3A9-46EFDF7084BD}" srcOrd="1" destOrd="0" presId="urn:microsoft.com/office/officeart/2005/8/layout/StepDownProcess"/>
    <dgm:cxn modelId="{45AFE9BB-2C78-403C-A4EF-0F9956916119}" type="presParOf" srcId="{31B70F44-CAA7-4969-8B73-5CE7DE3C5B0F}" destId="{828696DF-CD6A-4661-98DB-9B763AFFF8E5}" srcOrd="2" destOrd="0" presId="urn:microsoft.com/office/officeart/2005/8/layout/StepDownProcess"/>
    <dgm:cxn modelId="{315A6159-1073-4BE8-A9EE-4B7A8F24ABF4}" type="presParOf" srcId="{828696DF-CD6A-4661-98DB-9B763AFFF8E5}" destId="{BE24135C-D015-4AC1-9888-C064AF60836D}" srcOrd="0" destOrd="0" presId="urn:microsoft.com/office/officeart/2005/8/layout/StepDownProcess"/>
    <dgm:cxn modelId="{045C8000-1D0F-4F95-8C8B-95972CA408B5}" type="presParOf" srcId="{828696DF-CD6A-4661-98DB-9B763AFFF8E5}" destId="{A3E56764-DFB7-417A-8EF2-4C3832E317DE}" srcOrd="1" destOrd="0" presId="urn:microsoft.com/office/officeart/2005/8/layout/StepDownProcess"/>
    <dgm:cxn modelId="{AD268EAA-FC46-4743-A0D6-836853E6F653}" type="presParOf" srcId="{828696DF-CD6A-4661-98DB-9B763AFFF8E5}" destId="{DF737B5B-D9DB-4B2B-9157-00CC76282E64}" srcOrd="2" destOrd="0" presId="urn:microsoft.com/office/officeart/2005/8/layout/StepDownProcess"/>
    <dgm:cxn modelId="{00AA3AE0-A930-488E-BA92-4E0652C47667}" type="presParOf" srcId="{31B70F44-CAA7-4969-8B73-5CE7DE3C5B0F}" destId="{0493A14D-D418-4913-A8BF-865B9EAABE76}" srcOrd="3" destOrd="0" presId="urn:microsoft.com/office/officeart/2005/8/layout/StepDownProcess"/>
    <dgm:cxn modelId="{FC7D3552-D262-416A-8FFC-77BF38F8268E}" type="presParOf" srcId="{31B70F44-CAA7-4969-8B73-5CE7DE3C5B0F}" destId="{DC3CDA70-2CFE-4659-8258-5DEAEAAB97F3}" srcOrd="4" destOrd="0" presId="urn:microsoft.com/office/officeart/2005/8/layout/StepDownProcess"/>
    <dgm:cxn modelId="{B907BC99-E405-4BE4-8CCB-ACD598AE681A}" type="presParOf" srcId="{DC3CDA70-2CFE-4659-8258-5DEAEAAB97F3}" destId="{390E1B91-A9E5-484A-A8FA-6A3B2B119678}"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54235B-FC68-468E-8798-050DF6604407}"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37567F64-3D60-4B76-B5B7-C0EE5B766628}">
      <dgm:prSet phldrT="[Text]"/>
      <dgm:spPr>
        <a:solidFill>
          <a:srgbClr val="7EBEF2"/>
        </a:solidFill>
      </dgm:spPr>
      <dgm:t>
        <a:bodyPr/>
        <a:lstStyle/>
        <a:p>
          <a:r>
            <a:rPr lang="en-US" dirty="0"/>
            <a:t>Select a Complex Text</a:t>
          </a:r>
        </a:p>
      </dgm:t>
    </dgm:pt>
    <dgm:pt modelId="{0F245A41-FEFB-419C-9397-60E1B4F66B00}" type="parTrans" cxnId="{8E3FA1AB-199F-42D8-8E46-CC804AF96CAD}">
      <dgm:prSet/>
      <dgm:spPr/>
      <dgm:t>
        <a:bodyPr/>
        <a:lstStyle/>
        <a:p>
          <a:endParaRPr lang="en-US"/>
        </a:p>
      </dgm:t>
    </dgm:pt>
    <dgm:pt modelId="{8420F46E-ACC1-4D10-8C38-78A66FB4461A}" type="sibTrans" cxnId="{8E3FA1AB-199F-42D8-8E46-CC804AF96CAD}">
      <dgm:prSet/>
      <dgm:spPr/>
      <dgm:t>
        <a:bodyPr/>
        <a:lstStyle/>
        <a:p>
          <a:endParaRPr lang="en-US"/>
        </a:p>
      </dgm:t>
    </dgm:pt>
    <dgm:pt modelId="{9CFE1F47-8373-4089-B73B-5161A0F07B8B}">
      <dgm:prSet phldrT="[Text]"/>
      <dgm:spPr>
        <a:solidFill>
          <a:srgbClr val="7EBEF2"/>
        </a:solidFill>
      </dgm:spPr>
      <dgm:t>
        <a:bodyPr/>
        <a:lstStyle/>
        <a:p>
          <a:r>
            <a:rPr lang="en-US" dirty="0"/>
            <a:t>Identify target vocabulary to teach</a:t>
          </a:r>
        </a:p>
      </dgm:t>
    </dgm:pt>
    <dgm:pt modelId="{A972EE91-2183-43A9-8B26-246B4CB80ACC}" type="parTrans" cxnId="{5CEFCE8B-1CDC-4B30-9205-DE80F17F504A}">
      <dgm:prSet/>
      <dgm:spPr/>
      <dgm:t>
        <a:bodyPr/>
        <a:lstStyle/>
        <a:p>
          <a:endParaRPr lang="en-US"/>
        </a:p>
      </dgm:t>
    </dgm:pt>
    <dgm:pt modelId="{13D705B8-D6E2-4E58-BA07-6A3FAC91A6CC}" type="sibTrans" cxnId="{5CEFCE8B-1CDC-4B30-9205-DE80F17F504A}">
      <dgm:prSet/>
      <dgm:spPr/>
      <dgm:t>
        <a:bodyPr/>
        <a:lstStyle/>
        <a:p>
          <a:endParaRPr lang="en-US"/>
        </a:p>
      </dgm:t>
    </dgm:pt>
    <dgm:pt modelId="{D4EFAEB4-B579-4ED1-B8A9-6E827B0295E6}">
      <dgm:prSet phldrT="[Text]"/>
      <dgm:spPr/>
      <dgm:t>
        <a:bodyPr/>
        <a:lstStyle/>
        <a:p>
          <a:r>
            <a:rPr lang="en-US" dirty="0"/>
            <a:t>Plan for when and how to teach vocabulary</a:t>
          </a:r>
        </a:p>
      </dgm:t>
    </dgm:pt>
    <dgm:pt modelId="{127307C3-2E96-4AC2-B3CF-81C4678337AD}" type="parTrans" cxnId="{0C9717FB-8F8A-499B-9C63-7AC58CD510CD}">
      <dgm:prSet/>
      <dgm:spPr/>
      <dgm:t>
        <a:bodyPr/>
        <a:lstStyle/>
        <a:p>
          <a:endParaRPr lang="en-US"/>
        </a:p>
      </dgm:t>
    </dgm:pt>
    <dgm:pt modelId="{9F1D2F00-5805-4BCF-8505-D4F23FFCD1C5}" type="sibTrans" cxnId="{0C9717FB-8F8A-499B-9C63-7AC58CD510CD}">
      <dgm:prSet/>
      <dgm:spPr/>
      <dgm:t>
        <a:bodyPr/>
        <a:lstStyle/>
        <a:p>
          <a:endParaRPr lang="en-US"/>
        </a:p>
      </dgm:t>
    </dgm:pt>
    <dgm:pt modelId="{31B70F44-CAA7-4969-8B73-5CE7DE3C5B0F}" type="pres">
      <dgm:prSet presAssocID="{CD54235B-FC68-468E-8798-050DF6604407}" presName="rootnode" presStyleCnt="0">
        <dgm:presLayoutVars>
          <dgm:chMax/>
          <dgm:chPref/>
          <dgm:dir/>
          <dgm:animLvl val="lvl"/>
        </dgm:presLayoutVars>
      </dgm:prSet>
      <dgm:spPr/>
    </dgm:pt>
    <dgm:pt modelId="{8DF5E7E9-62B4-4C04-95B5-B67EE7D5C10E}" type="pres">
      <dgm:prSet presAssocID="{37567F64-3D60-4B76-B5B7-C0EE5B766628}" presName="composite" presStyleCnt="0"/>
      <dgm:spPr/>
    </dgm:pt>
    <dgm:pt modelId="{0833C2A9-360C-48F0-8E8F-BCA09464F100}" type="pres">
      <dgm:prSet presAssocID="{37567F64-3D60-4B76-B5B7-C0EE5B766628}" presName="bentUpArrow1" presStyleLbl="alignImgPlace1" presStyleIdx="0" presStyleCnt="2"/>
      <dgm:spPr/>
    </dgm:pt>
    <dgm:pt modelId="{C6E071F4-0A4E-4F67-ADC4-89DFB3C290A8}" type="pres">
      <dgm:prSet presAssocID="{37567F64-3D60-4B76-B5B7-C0EE5B766628}" presName="ParentText" presStyleLbl="node1" presStyleIdx="0" presStyleCnt="3" custLinFactNeighborY="-589">
        <dgm:presLayoutVars>
          <dgm:chMax val="1"/>
          <dgm:chPref val="1"/>
          <dgm:bulletEnabled val="1"/>
        </dgm:presLayoutVars>
      </dgm:prSet>
      <dgm:spPr/>
    </dgm:pt>
    <dgm:pt modelId="{D7DBD11F-D1D0-4E55-A6AE-3A2FD51DC04A}" type="pres">
      <dgm:prSet presAssocID="{37567F64-3D60-4B76-B5B7-C0EE5B766628}" presName="ChildText" presStyleLbl="revTx" presStyleIdx="0" presStyleCnt="2">
        <dgm:presLayoutVars>
          <dgm:chMax val="0"/>
          <dgm:chPref val="0"/>
          <dgm:bulletEnabled val="1"/>
        </dgm:presLayoutVars>
      </dgm:prSet>
      <dgm:spPr/>
    </dgm:pt>
    <dgm:pt modelId="{BC2C695E-E280-4F26-A3A9-46EFDF7084BD}" type="pres">
      <dgm:prSet presAssocID="{8420F46E-ACC1-4D10-8C38-78A66FB4461A}" presName="sibTrans" presStyleCnt="0"/>
      <dgm:spPr/>
    </dgm:pt>
    <dgm:pt modelId="{828696DF-CD6A-4661-98DB-9B763AFFF8E5}" type="pres">
      <dgm:prSet presAssocID="{9CFE1F47-8373-4089-B73B-5161A0F07B8B}" presName="composite" presStyleCnt="0"/>
      <dgm:spPr/>
    </dgm:pt>
    <dgm:pt modelId="{BE24135C-D015-4AC1-9888-C064AF60836D}" type="pres">
      <dgm:prSet presAssocID="{9CFE1F47-8373-4089-B73B-5161A0F07B8B}" presName="bentUpArrow1" presStyleLbl="alignImgPlace1" presStyleIdx="1" presStyleCnt="2"/>
      <dgm:spPr/>
    </dgm:pt>
    <dgm:pt modelId="{A3E56764-DFB7-417A-8EF2-4C3832E317DE}" type="pres">
      <dgm:prSet presAssocID="{9CFE1F47-8373-4089-B73B-5161A0F07B8B}" presName="ParentText" presStyleLbl="node1" presStyleIdx="1" presStyleCnt="3">
        <dgm:presLayoutVars>
          <dgm:chMax val="1"/>
          <dgm:chPref val="1"/>
          <dgm:bulletEnabled val="1"/>
        </dgm:presLayoutVars>
      </dgm:prSet>
      <dgm:spPr/>
    </dgm:pt>
    <dgm:pt modelId="{DF737B5B-D9DB-4B2B-9157-00CC76282E64}" type="pres">
      <dgm:prSet presAssocID="{9CFE1F47-8373-4089-B73B-5161A0F07B8B}" presName="ChildText" presStyleLbl="revTx" presStyleIdx="1" presStyleCnt="2">
        <dgm:presLayoutVars>
          <dgm:chMax val="0"/>
          <dgm:chPref val="0"/>
          <dgm:bulletEnabled val="1"/>
        </dgm:presLayoutVars>
      </dgm:prSet>
      <dgm:spPr/>
    </dgm:pt>
    <dgm:pt modelId="{0493A14D-D418-4913-A8BF-865B9EAABE76}" type="pres">
      <dgm:prSet presAssocID="{13D705B8-D6E2-4E58-BA07-6A3FAC91A6CC}" presName="sibTrans" presStyleCnt="0"/>
      <dgm:spPr/>
    </dgm:pt>
    <dgm:pt modelId="{DC3CDA70-2CFE-4659-8258-5DEAEAAB97F3}" type="pres">
      <dgm:prSet presAssocID="{D4EFAEB4-B579-4ED1-B8A9-6E827B0295E6}" presName="composite" presStyleCnt="0"/>
      <dgm:spPr/>
    </dgm:pt>
    <dgm:pt modelId="{390E1B91-A9E5-484A-A8FA-6A3B2B119678}" type="pres">
      <dgm:prSet presAssocID="{D4EFAEB4-B579-4ED1-B8A9-6E827B0295E6}" presName="ParentText" presStyleLbl="node1" presStyleIdx="2" presStyleCnt="3">
        <dgm:presLayoutVars>
          <dgm:chMax val="1"/>
          <dgm:chPref val="1"/>
          <dgm:bulletEnabled val="1"/>
        </dgm:presLayoutVars>
      </dgm:prSet>
      <dgm:spPr/>
    </dgm:pt>
  </dgm:ptLst>
  <dgm:cxnLst>
    <dgm:cxn modelId="{2AAE0B0B-6E2F-4D28-A8FB-A89BA6800786}" type="presOf" srcId="{9CFE1F47-8373-4089-B73B-5161A0F07B8B}" destId="{A3E56764-DFB7-417A-8EF2-4C3832E317DE}" srcOrd="0" destOrd="0" presId="urn:microsoft.com/office/officeart/2005/8/layout/StepDownProcess"/>
    <dgm:cxn modelId="{5CEFCE8B-1CDC-4B30-9205-DE80F17F504A}" srcId="{CD54235B-FC68-468E-8798-050DF6604407}" destId="{9CFE1F47-8373-4089-B73B-5161A0F07B8B}" srcOrd="1" destOrd="0" parTransId="{A972EE91-2183-43A9-8B26-246B4CB80ACC}" sibTransId="{13D705B8-D6E2-4E58-BA07-6A3FAC91A6CC}"/>
    <dgm:cxn modelId="{8E3FA1AB-199F-42D8-8E46-CC804AF96CAD}" srcId="{CD54235B-FC68-468E-8798-050DF6604407}" destId="{37567F64-3D60-4B76-B5B7-C0EE5B766628}" srcOrd="0" destOrd="0" parTransId="{0F245A41-FEFB-419C-9397-60E1B4F66B00}" sibTransId="{8420F46E-ACC1-4D10-8C38-78A66FB4461A}"/>
    <dgm:cxn modelId="{F13995B8-4F10-4D3A-9C81-E4A87C5BAE1A}" type="presOf" srcId="{D4EFAEB4-B579-4ED1-B8A9-6E827B0295E6}" destId="{390E1B91-A9E5-484A-A8FA-6A3B2B119678}" srcOrd="0" destOrd="0" presId="urn:microsoft.com/office/officeart/2005/8/layout/StepDownProcess"/>
    <dgm:cxn modelId="{150368C1-B476-4583-96B9-CF786C19E18B}" type="presOf" srcId="{CD54235B-FC68-468E-8798-050DF6604407}" destId="{31B70F44-CAA7-4969-8B73-5CE7DE3C5B0F}" srcOrd="0" destOrd="0" presId="urn:microsoft.com/office/officeart/2005/8/layout/StepDownProcess"/>
    <dgm:cxn modelId="{0C9717FB-8F8A-499B-9C63-7AC58CD510CD}" srcId="{CD54235B-FC68-468E-8798-050DF6604407}" destId="{D4EFAEB4-B579-4ED1-B8A9-6E827B0295E6}" srcOrd="2" destOrd="0" parTransId="{127307C3-2E96-4AC2-B3CF-81C4678337AD}" sibTransId="{9F1D2F00-5805-4BCF-8505-D4F23FFCD1C5}"/>
    <dgm:cxn modelId="{3EC1D7FE-D9B4-4A60-BAD7-155CAB2F5D5E}" type="presOf" srcId="{37567F64-3D60-4B76-B5B7-C0EE5B766628}" destId="{C6E071F4-0A4E-4F67-ADC4-89DFB3C290A8}" srcOrd="0" destOrd="0" presId="urn:microsoft.com/office/officeart/2005/8/layout/StepDownProcess"/>
    <dgm:cxn modelId="{28145824-65FC-4625-9F35-97D8E80D0D57}" type="presParOf" srcId="{31B70F44-CAA7-4969-8B73-5CE7DE3C5B0F}" destId="{8DF5E7E9-62B4-4C04-95B5-B67EE7D5C10E}" srcOrd="0" destOrd="0" presId="urn:microsoft.com/office/officeart/2005/8/layout/StepDownProcess"/>
    <dgm:cxn modelId="{B2A91910-ADF4-42A0-86DD-30EB1A25448F}" type="presParOf" srcId="{8DF5E7E9-62B4-4C04-95B5-B67EE7D5C10E}" destId="{0833C2A9-360C-48F0-8E8F-BCA09464F100}" srcOrd="0" destOrd="0" presId="urn:microsoft.com/office/officeart/2005/8/layout/StepDownProcess"/>
    <dgm:cxn modelId="{3116B971-2EBF-4B9C-B41B-47AC895F5FFC}" type="presParOf" srcId="{8DF5E7E9-62B4-4C04-95B5-B67EE7D5C10E}" destId="{C6E071F4-0A4E-4F67-ADC4-89DFB3C290A8}" srcOrd="1" destOrd="0" presId="urn:microsoft.com/office/officeart/2005/8/layout/StepDownProcess"/>
    <dgm:cxn modelId="{7CD2BE52-CC52-4287-8E6E-980BB266642D}" type="presParOf" srcId="{8DF5E7E9-62B4-4C04-95B5-B67EE7D5C10E}" destId="{D7DBD11F-D1D0-4E55-A6AE-3A2FD51DC04A}" srcOrd="2" destOrd="0" presId="urn:microsoft.com/office/officeart/2005/8/layout/StepDownProcess"/>
    <dgm:cxn modelId="{D7B04435-04F5-44EB-9454-F3D43BD15F09}" type="presParOf" srcId="{31B70F44-CAA7-4969-8B73-5CE7DE3C5B0F}" destId="{BC2C695E-E280-4F26-A3A9-46EFDF7084BD}" srcOrd="1" destOrd="0" presId="urn:microsoft.com/office/officeart/2005/8/layout/StepDownProcess"/>
    <dgm:cxn modelId="{8183ED34-DA75-460A-A14C-55333DE08EEC}" type="presParOf" srcId="{31B70F44-CAA7-4969-8B73-5CE7DE3C5B0F}" destId="{828696DF-CD6A-4661-98DB-9B763AFFF8E5}" srcOrd="2" destOrd="0" presId="urn:microsoft.com/office/officeart/2005/8/layout/StepDownProcess"/>
    <dgm:cxn modelId="{FF38CE4A-19CE-493C-805C-C8028CCC82CC}" type="presParOf" srcId="{828696DF-CD6A-4661-98DB-9B763AFFF8E5}" destId="{BE24135C-D015-4AC1-9888-C064AF60836D}" srcOrd="0" destOrd="0" presId="urn:microsoft.com/office/officeart/2005/8/layout/StepDownProcess"/>
    <dgm:cxn modelId="{1E403FBA-E64D-435A-A22B-2BD9B506C460}" type="presParOf" srcId="{828696DF-CD6A-4661-98DB-9B763AFFF8E5}" destId="{A3E56764-DFB7-417A-8EF2-4C3832E317DE}" srcOrd="1" destOrd="0" presId="urn:microsoft.com/office/officeart/2005/8/layout/StepDownProcess"/>
    <dgm:cxn modelId="{4C7065B6-992B-40FA-97A0-F56DF0186B28}" type="presParOf" srcId="{828696DF-CD6A-4661-98DB-9B763AFFF8E5}" destId="{DF737B5B-D9DB-4B2B-9157-00CC76282E64}" srcOrd="2" destOrd="0" presId="urn:microsoft.com/office/officeart/2005/8/layout/StepDownProcess"/>
    <dgm:cxn modelId="{5C148986-2123-4E6D-8651-1D143DE1FCC3}" type="presParOf" srcId="{31B70F44-CAA7-4969-8B73-5CE7DE3C5B0F}" destId="{0493A14D-D418-4913-A8BF-865B9EAABE76}" srcOrd="3" destOrd="0" presId="urn:microsoft.com/office/officeart/2005/8/layout/StepDownProcess"/>
    <dgm:cxn modelId="{3BC334C1-69C3-4873-A64C-F52762E080EA}" type="presParOf" srcId="{31B70F44-CAA7-4969-8B73-5CE7DE3C5B0F}" destId="{DC3CDA70-2CFE-4659-8258-5DEAEAAB97F3}" srcOrd="4" destOrd="0" presId="urn:microsoft.com/office/officeart/2005/8/layout/StepDownProcess"/>
    <dgm:cxn modelId="{500422B2-30BA-432D-B2E8-521829C6E041}" type="presParOf" srcId="{DC3CDA70-2CFE-4659-8258-5DEAEAAB97F3}" destId="{390E1B91-A9E5-484A-A8FA-6A3B2B119678}"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3C2A9-360C-48F0-8E8F-BCA09464F100}">
      <dsp:nvSpPr>
        <dsp:cNvPr id="0" name=""/>
        <dsp:cNvSpPr/>
      </dsp:nvSpPr>
      <dsp:spPr>
        <a:xfrm rot="5400000">
          <a:off x="1088364" y="1647483"/>
          <a:ext cx="1457057" cy="1658808"/>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E071F4-0A4E-4F67-ADC4-89DFB3C290A8}">
      <dsp:nvSpPr>
        <dsp:cNvPr id="0" name=""/>
        <dsp:cNvSpPr/>
      </dsp:nvSpPr>
      <dsp:spPr>
        <a:xfrm>
          <a:off x="702333" y="22193"/>
          <a:ext cx="2452826" cy="1716898"/>
        </a:xfrm>
        <a:prstGeom prst="roundRect">
          <a:avLst>
            <a:gd name="adj" fmla="val 16670"/>
          </a:avLst>
        </a:prstGeom>
        <a:solidFill>
          <a:srgbClr val="7EBEF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Select a Complex Text</a:t>
          </a:r>
        </a:p>
      </dsp:txBody>
      <dsp:txXfrm>
        <a:off x="786160" y="106020"/>
        <a:ext cx="2285172" cy="1549244"/>
      </dsp:txXfrm>
    </dsp:sp>
    <dsp:sp modelId="{D7DBD11F-D1D0-4E55-A6AE-3A2FD51DC04A}">
      <dsp:nvSpPr>
        <dsp:cNvPr id="0" name=""/>
        <dsp:cNvSpPr/>
      </dsp:nvSpPr>
      <dsp:spPr>
        <a:xfrm>
          <a:off x="3155159" y="196051"/>
          <a:ext cx="1783952" cy="1387673"/>
        </a:xfrm>
        <a:prstGeom prst="rect">
          <a:avLst/>
        </a:prstGeom>
        <a:noFill/>
        <a:ln>
          <a:noFill/>
        </a:ln>
        <a:effectLst/>
      </dsp:spPr>
      <dsp:style>
        <a:lnRef idx="0">
          <a:scrgbClr r="0" g="0" b="0"/>
        </a:lnRef>
        <a:fillRef idx="0">
          <a:scrgbClr r="0" g="0" b="0"/>
        </a:fillRef>
        <a:effectRef idx="0">
          <a:scrgbClr r="0" g="0" b="0"/>
        </a:effectRef>
        <a:fontRef idx="minor"/>
      </dsp:style>
    </dsp:sp>
    <dsp:sp modelId="{BE24135C-D015-4AC1-9888-C064AF60836D}">
      <dsp:nvSpPr>
        <dsp:cNvPr id="0" name=""/>
        <dsp:cNvSpPr/>
      </dsp:nvSpPr>
      <dsp:spPr>
        <a:xfrm rot="5400000">
          <a:off x="3122018" y="3576127"/>
          <a:ext cx="1457057" cy="1658808"/>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E56764-DFB7-417A-8EF2-4C3832E317DE}">
      <dsp:nvSpPr>
        <dsp:cNvPr id="0" name=""/>
        <dsp:cNvSpPr/>
      </dsp:nvSpPr>
      <dsp:spPr>
        <a:xfrm>
          <a:off x="2735986" y="1960950"/>
          <a:ext cx="2452826" cy="1716898"/>
        </a:xfrm>
        <a:prstGeom prst="roundRect">
          <a:avLst>
            <a:gd name="adj" fmla="val 1667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Identify target vocabulary to teach</a:t>
          </a:r>
        </a:p>
      </dsp:txBody>
      <dsp:txXfrm>
        <a:off x="2819813" y="2044777"/>
        <a:ext cx="2285172" cy="1549244"/>
      </dsp:txXfrm>
    </dsp:sp>
    <dsp:sp modelId="{DF737B5B-D9DB-4B2B-9157-00CC76282E64}">
      <dsp:nvSpPr>
        <dsp:cNvPr id="0" name=""/>
        <dsp:cNvSpPr/>
      </dsp:nvSpPr>
      <dsp:spPr>
        <a:xfrm>
          <a:off x="5188813" y="2124695"/>
          <a:ext cx="1783952" cy="1387673"/>
        </a:xfrm>
        <a:prstGeom prst="rect">
          <a:avLst/>
        </a:prstGeom>
        <a:noFill/>
        <a:ln>
          <a:noFill/>
        </a:ln>
        <a:effectLst/>
      </dsp:spPr>
      <dsp:style>
        <a:lnRef idx="0">
          <a:scrgbClr r="0" g="0" b="0"/>
        </a:lnRef>
        <a:fillRef idx="0">
          <a:scrgbClr r="0" g="0" b="0"/>
        </a:fillRef>
        <a:effectRef idx="0">
          <a:scrgbClr r="0" g="0" b="0"/>
        </a:effectRef>
        <a:fontRef idx="minor"/>
      </dsp:style>
    </dsp:sp>
    <dsp:sp modelId="{390E1B91-A9E5-484A-A8FA-6A3B2B119678}">
      <dsp:nvSpPr>
        <dsp:cNvPr id="0" name=""/>
        <dsp:cNvSpPr/>
      </dsp:nvSpPr>
      <dsp:spPr>
        <a:xfrm>
          <a:off x="4769640" y="3889594"/>
          <a:ext cx="2452826" cy="1716898"/>
        </a:xfrm>
        <a:prstGeom prst="roundRect">
          <a:avLst>
            <a:gd name="adj" fmla="val 16670"/>
          </a:avLst>
        </a:prstGeom>
        <a:solidFill>
          <a:srgbClr val="7EBEF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Plan for when and how to teach vocabulary</a:t>
          </a:r>
        </a:p>
      </dsp:txBody>
      <dsp:txXfrm>
        <a:off x="4853467" y="3973421"/>
        <a:ext cx="2285172" cy="15492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3C2A9-360C-48F0-8E8F-BCA09464F100}">
      <dsp:nvSpPr>
        <dsp:cNvPr id="0" name=""/>
        <dsp:cNvSpPr/>
      </dsp:nvSpPr>
      <dsp:spPr>
        <a:xfrm rot="5400000">
          <a:off x="1049526" y="1669746"/>
          <a:ext cx="1476747" cy="1681224"/>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E071F4-0A4E-4F67-ADC4-89DFB3C290A8}">
      <dsp:nvSpPr>
        <dsp:cNvPr id="0" name=""/>
        <dsp:cNvSpPr/>
      </dsp:nvSpPr>
      <dsp:spPr>
        <a:xfrm>
          <a:off x="658278" y="22493"/>
          <a:ext cx="2485972" cy="1740100"/>
        </a:xfrm>
        <a:prstGeom prst="roundRect">
          <a:avLst>
            <a:gd name="adj" fmla="val 16670"/>
          </a:avLst>
        </a:prstGeom>
        <a:solidFill>
          <a:srgbClr val="7EBEF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Select a Complex Text</a:t>
          </a:r>
        </a:p>
      </dsp:txBody>
      <dsp:txXfrm>
        <a:off x="743238" y="107453"/>
        <a:ext cx="2316052" cy="1570180"/>
      </dsp:txXfrm>
    </dsp:sp>
    <dsp:sp modelId="{D7DBD11F-D1D0-4E55-A6AE-3A2FD51DC04A}">
      <dsp:nvSpPr>
        <dsp:cNvPr id="0" name=""/>
        <dsp:cNvSpPr/>
      </dsp:nvSpPr>
      <dsp:spPr>
        <a:xfrm>
          <a:off x="3144250" y="198701"/>
          <a:ext cx="1808059" cy="1406425"/>
        </a:xfrm>
        <a:prstGeom prst="rect">
          <a:avLst/>
        </a:prstGeom>
        <a:noFill/>
        <a:ln>
          <a:noFill/>
        </a:ln>
        <a:effectLst/>
      </dsp:spPr>
      <dsp:style>
        <a:lnRef idx="0">
          <a:scrgbClr r="0" g="0" b="0"/>
        </a:lnRef>
        <a:fillRef idx="0">
          <a:scrgbClr r="0" g="0" b="0"/>
        </a:fillRef>
        <a:effectRef idx="0">
          <a:scrgbClr r="0" g="0" b="0"/>
        </a:effectRef>
        <a:fontRef idx="minor"/>
      </dsp:style>
    </dsp:sp>
    <dsp:sp modelId="{BE24135C-D015-4AC1-9888-C064AF60836D}">
      <dsp:nvSpPr>
        <dsp:cNvPr id="0" name=""/>
        <dsp:cNvSpPr/>
      </dsp:nvSpPr>
      <dsp:spPr>
        <a:xfrm rot="5400000">
          <a:off x="3110661" y="3624453"/>
          <a:ext cx="1476747" cy="1681224"/>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E56764-DFB7-417A-8EF2-4C3832E317DE}">
      <dsp:nvSpPr>
        <dsp:cNvPr id="0" name=""/>
        <dsp:cNvSpPr/>
      </dsp:nvSpPr>
      <dsp:spPr>
        <a:xfrm>
          <a:off x="2719413" y="1987449"/>
          <a:ext cx="2485972" cy="1740100"/>
        </a:xfrm>
        <a:prstGeom prst="roundRect">
          <a:avLst>
            <a:gd name="adj" fmla="val 16670"/>
          </a:avLst>
        </a:prstGeom>
        <a:solidFill>
          <a:srgbClr val="7EBEF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Identify target vocabulary to teach</a:t>
          </a:r>
        </a:p>
      </dsp:txBody>
      <dsp:txXfrm>
        <a:off x="2804373" y="2072409"/>
        <a:ext cx="2316052" cy="1570180"/>
      </dsp:txXfrm>
    </dsp:sp>
    <dsp:sp modelId="{DF737B5B-D9DB-4B2B-9157-00CC76282E64}">
      <dsp:nvSpPr>
        <dsp:cNvPr id="0" name=""/>
        <dsp:cNvSpPr/>
      </dsp:nvSpPr>
      <dsp:spPr>
        <a:xfrm>
          <a:off x="5205386" y="2153408"/>
          <a:ext cx="1808059" cy="1406425"/>
        </a:xfrm>
        <a:prstGeom prst="rect">
          <a:avLst/>
        </a:prstGeom>
        <a:noFill/>
        <a:ln>
          <a:noFill/>
        </a:ln>
        <a:effectLst/>
      </dsp:spPr>
      <dsp:style>
        <a:lnRef idx="0">
          <a:scrgbClr r="0" g="0" b="0"/>
        </a:lnRef>
        <a:fillRef idx="0">
          <a:scrgbClr r="0" g="0" b="0"/>
        </a:fillRef>
        <a:effectRef idx="0">
          <a:scrgbClr r="0" g="0" b="0"/>
        </a:effectRef>
        <a:fontRef idx="minor"/>
      </dsp:style>
    </dsp:sp>
    <dsp:sp modelId="{390E1B91-A9E5-484A-A8FA-6A3B2B119678}">
      <dsp:nvSpPr>
        <dsp:cNvPr id="0" name=""/>
        <dsp:cNvSpPr/>
      </dsp:nvSpPr>
      <dsp:spPr>
        <a:xfrm>
          <a:off x="4780549" y="3942156"/>
          <a:ext cx="2485972" cy="1740100"/>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Plan for when and how to teach vocabulary</a:t>
          </a:r>
        </a:p>
      </dsp:txBody>
      <dsp:txXfrm>
        <a:off x="4865509" y="4027116"/>
        <a:ext cx="2316052" cy="1570180"/>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9DD0F8-33AF-46C0-83E7-471521A1EE21}" type="datetimeFigureOut">
              <a:rPr lang="en-US" smtClean="0"/>
              <a:pPr/>
              <a:t>10/4/2019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00D45B-F371-424B-9087-E87EA934A306}" type="slidenum">
              <a:rPr lang="en-US" smtClean="0"/>
              <a:pPr/>
              <a:t>‹#›</a:t>
            </a:fld>
            <a:endParaRPr lang="en-US"/>
          </a:p>
        </p:txBody>
      </p:sp>
    </p:spTree>
    <p:extLst>
      <p:ext uri="{BB962C8B-B14F-4D97-AF65-F5344CB8AC3E}">
        <p14:creationId xmlns:p14="http://schemas.microsoft.com/office/powerpoint/2010/main" val="1416588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Segoe UI" pitchFamily="34" charset="0"/>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Segoe UI" pitchFamily="34" charset="0"/>
                <a:cs typeface="+mn-cs"/>
              </a:defRPr>
            </a:lvl1pPr>
          </a:lstStyle>
          <a:p>
            <a:pPr>
              <a:defRPr/>
            </a:pPr>
            <a:fld id="{64A8FEDE-4F86-4977-9BE3-60DB49C45C8C}" type="datetimeFigureOut">
              <a:rPr lang="en-US" smtClean="0"/>
              <a:pPr>
                <a:defRPr/>
              </a:pPr>
              <a:t>10/4/2019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Segoe UI" pitchFamily="34" charset="0"/>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Segoe UI" pitchFamily="34" charset="0"/>
                <a:cs typeface="+mn-cs"/>
              </a:defRPr>
            </a:lvl1pPr>
          </a:lstStyle>
          <a:p>
            <a:pPr>
              <a:defRPr/>
            </a:pPr>
            <a:fld id="{D8833439-D7E6-4DC1-A886-DD276C1C25A7}" type="slidenum">
              <a:rPr lang="en-US" smtClean="0"/>
              <a:pPr>
                <a:defRPr/>
              </a:pPr>
              <a:t>‹#›</a:t>
            </a:fld>
            <a:endParaRPr lang="en-US" dirty="0"/>
          </a:p>
        </p:txBody>
      </p:sp>
    </p:spTree>
    <p:extLst>
      <p:ext uri="{BB962C8B-B14F-4D97-AF65-F5344CB8AC3E}">
        <p14:creationId xmlns:p14="http://schemas.microsoft.com/office/powerpoint/2010/main" val="28450586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Segoe UI" pitchFamily="34" charset="0"/>
        <a:ea typeface="+mn-ea"/>
        <a:cs typeface="+mn-cs"/>
      </a:defRPr>
    </a:lvl1pPr>
    <a:lvl2pPr marL="457200" algn="l" rtl="0" fontAlgn="base">
      <a:spcBef>
        <a:spcPct val="30000"/>
      </a:spcBef>
      <a:spcAft>
        <a:spcPct val="0"/>
      </a:spcAft>
      <a:defRPr sz="1200" kern="1200">
        <a:solidFill>
          <a:schemeClr val="tx1"/>
        </a:solidFill>
        <a:latin typeface="Segoe UI" pitchFamily="34" charset="0"/>
        <a:ea typeface="+mn-ea"/>
        <a:cs typeface="+mn-cs"/>
      </a:defRPr>
    </a:lvl2pPr>
    <a:lvl3pPr marL="914400" algn="l" rtl="0" fontAlgn="base">
      <a:spcBef>
        <a:spcPct val="30000"/>
      </a:spcBef>
      <a:spcAft>
        <a:spcPct val="0"/>
      </a:spcAft>
      <a:defRPr sz="1200" kern="1200">
        <a:solidFill>
          <a:schemeClr val="tx1"/>
        </a:solidFill>
        <a:latin typeface="Segoe UI" pitchFamily="34" charset="0"/>
        <a:ea typeface="+mn-ea"/>
        <a:cs typeface="+mn-cs"/>
      </a:defRPr>
    </a:lvl3pPr>
    <a:lvl4pPr marL="1371600" algn="l" rtl="0" fontAlgn="base">
      <a:spcBef>
        <a:spcPct val="30000"/>
      </a:spcBef>
      <a:spcAft>
        <a:spcPct val="0"/>
      </a:spcAft>
      <a:defRPr sz="1200" kern="1200">
        <a:solidFill>
          <a:schemeClr val="tx1"/>
        </a:solidFill>
        <a:latin typeface="Segoe UI" pitchFamily="34" charset="0"/>
        <a:ea typeface="+mn-ea"/>
        <a:cs typeface="+mn-cs"/>
      </a:defRPr>
    </a:lvl4pPr>
    <a:lvl5pPr marL="1828800" algn="l" rtl="0" fontAlgn="base">
      <a:spcBef>
        <a:spcPct val="30000"/>
      </a:spcBef>
      <a:spcAft>
        <a:spcPct val="0"/>
      </a:spcAft>
      <a:defRPr sz="1200" kern="1200">
        <a:solidFill>
          <a:schemeClr val="tx1"/>
        </a:solidFill>
        <a:latin typeface="Segoe U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en-US" dirty="0"/>
              <a:t>Session length: 1 hour, 4 minutes</a:t>
            </a:r>
          </a:p>
          <a:p>
            <a:endParaRPr lang="en-US" dirty="0"/>
          </a:p>
          <a:p>
            <a:r>
              <a:rPr lang="en-US" dirty="0"/>
              <a:t>Direct participants to complete their Do Now independently in their handouts. They will</a:t>
            </a:r>
            <a:r>
              <a:rPr lang="en-US" baseline="0" dirty="0"/>
              <a:t> have an opportunity to return to these questions for discussion in a few minutes.</a:t>
            </a:r>
          </a:p>
          <a:p>
            <a:endParaRPr lang="en-US" baseline="0" dirty="0"/>
          </a:p>
        </p:txBody>
      </p:sp>
    </p:spTree>
    <p:extLst>
      <p:ext uri="{BB962C8B-B14F-4D97-AF65-F5344CB8AC3E}">
        <p14:creationId xmlns:p14="http://schemas.microsoft.com/office/powerpoint/2010/main" val="2455413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2:21-2:22</a:t>
            </a:r>
          </a:p>
          <a:p>
            <a:r>
              <a:rPr lang="en-US" baseline="0" dirty="0"/>
              <a:t>1 min.</a:t>
            </a:r>
          </a:p>
          <a:p>
            <a:endParaRPr lang="en-US" dirty="0"/>
          </a:p>
          <a:p>
            <a:r>
              <a:rPr lang="en-US" dirty="0"/>
              <a:t>Framing: First, you determine which vocab to focus on. Then, you determine when to focus on that vocab - before, during, after the read aloud 3) then you determine HOW to teach the vocab - the agenda alludes to this but i think that framing would make clear where we are headed - what, when, how</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833439-D7E6-4DC1-A886-DD276C1C25A7}"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1300220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833439-D7E6-4DC1-A886-DD276C1C25A7}"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33899003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NOTE: This slide is animated. </a:t>
            </a:r>
          </a:p>
          <a:p>
            <a:endParaRPr lang="en-US" dirty="0"/>
          </a:p>
          <a:p>
            <a:r>
              <a:rPr lang="en-US" dirty="0"/>
              <a:t>Lead Think Aloud through</a:t>
            </a:r>
            <a:r>
              <a:rPr lang="en-US" baseline="0" dirty="0"/>
              <a:t> the major steps.</a:t>
            </a:r>
          </a:p>
          <a:p>
            <a:r>
              <a:rPr lang="en-US" baseline="0" dirty="0"/>
              <a:t>Think Aloud script: OK, I’m ready to start identifying the most important vocabulary in my text. I’m going to first read through the text looking specifically for language that connects to the key ideas and builds content knowledge—Steps 1 and 2. As I read through my book, I flag the words capture, leap, squirt, sting, underground, pesky, stinky, tiny, and clearly. These all describe the attributes of the various animals that are highlighted throughout the story, and build students’ content knowledge about the different purposes for animal body parts. I’m going to now reread the text looking specifically for other high-utility words, that may not be specifically about building content knowledge, but will support student’s ability to access this and future texts. As I reread, I actually find that most of the other text is fairly easy to understand, so I’m going to prioritize the words that build content knowledge and understanding of the key ideas in this text. Ultimately, my priority vocabulary is (animate slide).</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833439-D7E6-4DC1-A886-DD276C1C25A7}"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674969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833439-D7E6-4DC1-A886-DD276C1C25A7}"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25069492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833439-D7E6-4DC1-A886-DD276C1C25A7}"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13356506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959FDFC-FEB1-4AF5-9288-F78087EB08A2}" type="slidenum">
              <a:rPr kumimoji="0" lang="en-US" sz="1200" b="0" i="0" u="none" strike="noStrike" kern="1200" cap="none" spc="0" normalizeH="0" baseline="0" noProof="0">
                <a:ln>
                  <a:noFill/>
                </a:ln>
                <a:solidFill>
                  <a:prstClr val="black"/>
                </a:solidFill>
                <a:effectLst/>
                <a:uLnTx/>
                <a:uFillTx/>
                <a:latin typeface="Segoe U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Arial" pitchFamily="34" charset="0"/>
            </a:endParaRPr>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5716" name="Rectangle 3"/>
          <p:cNvSpPr>
            <a:spLocks noGrp="1" noChangeArrowheads="1"/>
          </p:cNvSpPr>
          <p:nvPr>
            <p:ph type="body" idx="1"/>
          </p:nvPr>
        </p:nvSpPr>
        <p:spPr bwMode="auto">
          <a:noFill/>
        </p:spPr>
        <p:txBody>
          <a:bodyPr wrap="square" numCol="1" anchor="t" anchorCtr="0" compatLnSpc="1">
            <a:prstTxWarp prst="textNoShape">
              <a:avLst/>
            </a:prstTxWarp>
            <a:normAutofit/>
          </a:bodyPr>
          <a:lstStyle/>
          <a:p>
            <a:pPr>
              <a:spcBef>
                <a:spcPct val="0"/>
              </a:spcBef>
            </a:pPr>
            <a:endParaRPr lang="en-US" dirty="0"/>
          </a:p>
        </p:txBody>
      </p:sp>
    </p:spTree>
    <p:extLst>
      <p:ext uri="{BB962C8B-B14F-4D97-AF65-F5344CB8AC3E}">
        <p14:creationId xmlns:p14="http://schemas.microsoft.com/office/powerpoint/2010/main" val="9838627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Now that we’ve determined WHAT vocabulary to teach, we’ll look at WHEN and HOW to teach the vocabulary.</a:t>
            </a:r>
          </a:p>
          <a:p>
            <a:endParaRPr lang="en-US" b="1" dirty="0"/>
          </a:p>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833439-D7E6-4DC1-A886-DD276C1C25A7}"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18660325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So-when should I plan to teach</a:t>
            </a:r>
            <a:r>
              <a:rPr lang="en-US" baseline="0" dirty="0"/>
              <a:t> vocabulary in my read alouds? The short answer, of course, is all the time! That, of course, doesn’t give us much that’s actionable to go off of, so we are going to focus specifically on planning to introduce vocabulary during three specific times: before, during, and after the read aloud.</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833439-D7E6-4DC1-A886-DD276C1C25A7}"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27168262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b="1" dirty="0"/>
              <a:t>2:44-2:50</a:t>
            </a:r>
          </a:p>
          <a:p>
            <a:r>
              <a:rPr lang="en-US" b="1" dirty="0"/>
              <a:t>2 min-explain</a:t>
            </a:r>
          </a:p>
          <a:p>
            <a:r>
              <a:rPr lang="en-US" b="1" dirty="0"/>
              <a:t>4 min-</a:t>
            </a:r>
            <a:r>
              <a:rPr lang="en-US" b="1" baseline="0" dirty="0"/>
              <a:t>model</a:t>
            </a:r>
            <a:endParaRPr lang="en-US" b="1" dirty="0"/>
          </a:p>
          <a:p>
            <a:endParaRPr lang="en-US" b="1" dirty="0"/>
          </a:p>
          <a:p>
            <a:pPr defTabSz="939363"/>
            <a:r>
              <a:rPr lang="en-US" dirty="0"/>
              <a:t>Before</a:t>
            </a:r>
            <a:r>
              <a:rPr lang="en-US" baseline="0" dirty="0"/>
              <a:t> the read aloud: frontload terms that could inhibit student understanding of the text .</a:t>
            </a:r>
            <a:endParaRPr lang="en-US" dirty="0"/>
          </a:p>
          <a:p>
            <a:r>
              <a:rPr lang="en-US" b="1" dirty="0"/>
              <a:t>Read key</a:t>
            </a:r>
            <a:r>
              <a:rPr lang="en-US" b="1" baseline="0" dirty="0"/>
              <a:t> points on slide and model frontloading.</a:t>
            </a:r>
          </a:p>
          <a:p>
            <a:endParaRPr lang="en-US" b="1" baseline="0" dirty="0"/>
          </a:p>
          <a:p>
            <a:r>
              <a:rPr lang="en-US" b="1" baseline="0" dirty="0"/>
              <a:t>Model:</a:t>
            </a:r>
          </a:p>
          <a:p>
            <a:r>
              <a:rPr lang="en-US" b="0" baseline="0" dirty="0"/>
              <a:t>Students, when we read our story today, we are going to find a lot of new words that will help us learn all about the special things animals do with their bodies. We are going to learn a few now before we read, and when we see them in our text, you’ll be able to show off what you already know about some of our vocabulary!</a:t>
            </a:r>
          </a:p>
          <a:p>
            <a:endParaRPr lang="en-US" b="0" baseline="0" dirty="0"/>
          </a:p>
          <a:p>
            <a:r>
              <a:rPr lang="en-US" b="0" baseline="0" dirty="0"/>
              <a:t>The first word we will need to know is “capture” (show page in book that has “capture”). Say capture! (Students: capture) Whisper *capture* (</a:t>
            </a:r>
            <a:r>
              <a:rPr lang="en-US" b="0" baseline="0" dirty="0" err="1"/>
              <a:t>Ss</a:t>
            </a:r>
            <a:r>
              <a:rPr lang="en-US" b="0" baseline="0" dirty="0"/>
              <a:t> repeat). Sing </a:t>
            </a:r>
            <a:r>
              <a:rPr lang="en-US" b="0" baseline="0" dirty="0" err="1"/>
              <a:t>caapturre</a:t>
            </a:r>
            <a:r>
              <a:rPr lang="en-US" b="0" baseline="0" dirty="0"/>
              <a:t>. (</a:t>
            </a:r>
            <a:r>
              <a:rPr lang="en-US" b="0" baseline="0" dirty="0" err="1"/>
              <a:t>Ss</a:t>
            </a:r>
            <a:r>
              <a:rPr lang="en-US" b="0" baseline="0" dirty="0"/>
              <a:t> repeat). What’s the word? (</a:t>
            </a:r>
            <a:r>
              <a:rPr lang="en-US" b="0" baseline="0" dirty="0" err="1"/>
              <a:t>Ss</a:t>
            </a:r>
            <a:r>
              <a:rPr lang="en-US" b="0" baseline="0" dirty="0"/>
              <a:t>: Capture!) To “capture” means to catch something. To capture, means to catch something (mime “capturing” something in the air). Class, say that with me: To capture means to catch something. (Do the motion to “capture” on the phrase “catch something”). (Repeat 2-3 more times, then have students do it without you.) Great! Now when we hear that word in the story, I want  you to be a vocabulary detective and do the capture motion (mime the motion again) so I know you heard one of our new words!</a:t>
            </a:r>
          </a:p>
          <a:p>
            <a:endParaRPr lang="en-US" b="0" baseline="0" dirty="0"/>
          </a:p>
          <a:p>
            <a:r>
              <a:rPr lang="en-US" b="0" baseline="0" dirty="0"/>
              <a:t>SAY: I would repeat that process with 2 more words or so, depending on the age group. </a:t>
            </a:r>
          </a:p>
          <a:p>
            <a:r>
              <a:rPr lang="en-US" b="0" baseline="0" dirty="0"/>
              <a:t>ASK: What did you notice about my Frontloading model?</a:t>
            </a:r>
          </a:p>
          <a:p>
            <a:endParaRPr lang="en-US" b="1" baseline="0" dirty="0"/>
          </a:p>
          <a:p>
            <a:endParaRPr lang="en-US" b="1" dirty="0"/>
          </a:p>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833439-D7E6-4DC1-A886-DD276C1C25A7}"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14562154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0" marR="0" lvl="1" indent="0" algn="l" defTabSz="939363"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rPr>
              <a:t>2 mins-explain</a:t>
            </a:r>
          </a:p>
          <a:p>
            <a:pPr marL="0" marR="0" lvl="1" indent="0" algn="l" defTabSz="939363"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rPr>
              <a:t>3 mins-model</a:t>
            </a: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rPr>
              <a:t>Make clear that you plan this step in advance. You don't decide on the spot HOW to act out or tell the meaning - you've created a kid-friendly def in advance or figured out actions, etc.</a:t>
            </a: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rPr>
              <a:t>Think Aloud:</a:t>
            </a:r>
          </a:p>
          <a:p>
            <a:pPr marL="0" marR="0" lvl="0" indent="0" algn="l" defTabSz="914400" rtl="0" eaLnBrk="1" fontAlgn="base"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rPr>
              <a:t>Now that I’ve selected vocabulary to teach throughout the entire story, I want to decide which vocabulary words to teach using the PAT vocabulary specifically. These will be words that I can easily define using illustrations and motions, and won’t take long to quickly define. Underground, pesky, stinky, tiny, clearly, l</a:t>
            </a:r>
            <a:r>
              <a:rPr kumimoji="0" lang="en-US" sz="1200" b="0" i="0" u="none" strike="noStrike" kern="1200" cap="none" spc="0" normalizeH="0" baseline="0" noProof="0" dirty="0">
                <a:ln>
                  <a:noFill/>
                </a:ln>
                <a:solidFill>
                  <a:prstClr val="black"/>
                </a:solidFill>
                <a:effectLst/>
                <a:uLnTx/>
                <a:uFillTx/>
                <a:latin typeface="Segoe UI" pitchFamily="34" charset="0"/>
                <a:ea typeface="Calibri" panose="020F0502020204030204" pitchFamily="34" charset="0"/>
                <a:cs typeface="Times New Roman" panose="02020603050405020304" pitchFamily="18" charset="0"/>
              </a:rPr>
              <a:t>edge all fit the bill, so notice how I’ve flagged with post-it’s the pages that these words are on and written a brief definition or action so I won’t be struggling to teach it on the spot. Now I’ll model what this strategy actually looks like.</a:t>
            </a:r>
          </a:p>
          <a:p>
            <a:pPr marL="0" marR="0" lvl="0" indent="0" algn="l" defTabSz="914400" rtl="0" eaLnBrk="1" fontAlgn="base" latinLnBrk="0" hangingPunct="1">
              <a:lnSpc>
                <a:spcPct val="115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Segoe UI"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egoe UI" pitchFamily="34" charset="0"/>
                <a:ea typeface="Calibri" panose="020F0502020204030204" pitchFamily="34" charset="0"/>
                <a:cs typeface="Times New Roman" panose="02020603050405020304" pitchFamily="18" charset="0"/>
              </a:rPr>
              <a:t>Model:</a:t>
            </a:r>
          </a:p>
          <a:p>
            <a:pPr marL="0" marR="0" lvl="0" indent="0" algn="l" defTabSz="914400" rtl="0" eaLnBrk="1" fontAlgn="base"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egoe UI" pitchFamily="34" charset="0"/>
                <a:ea typeface="Calibri" panose="020F0502020204030204" pitchFamily="34" charset="0"/>
                <a:cs typeface="Times New Roman" panose="02020603050405020304" pitchFamily="18" charset="0"/>
              </a:rPr>
              <a:t>(Turn to page with ‘underground’. Read the page as normal. When you get to the word ‘underground’, SAY): “…underground, or under the dirt,…” and point to the picture to illustrate underground.</a:t>
            </a:r>
          </a:p>
          <a:p>
            <a:pPr marL="0" marR="0" lvl="0" indent="0" algn="l" defTabSz="914400" rtl="0" eaLnBrk="1" fontAlgn="base"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egoe UI" pitchFamily="34" charset="0"/>
                <a:ea typeface="Calibri" panose="020F0502020204030204" pitchFamily="34" charset="0"/>
                <a:cs typeface="Times New Roman" panose="02020603050405020304" pitchFamily="18" charset="0"/>
              </a:rPr>
              <a:t>(Turn to page with ‘pesky’. Read the page as normal. When you get to the word pesky, SAY): “…pesky, or very, very annoying, like having a bug buzzing in your ear,….”</a:t>
            </a:r>
          </a:p>
          <a:p>
            <a:pPr marL="0" marR="0" lvl="0" indent="0" algn="l" defTabSz="914400" rtl="0" eaLnBrk="1" fontAlgn="base"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egoe UI" pitchFamily="34" charset="0"/>
                <a:ea typeface="Calibri" panose="020F0502020204030204" pitchFamily="34" charset="0"/>
                <a:cs typeface="Times New Roman" panose="02020603050405020304" pitchFamily="18" charset="0"/>
              </a:rPr>
              <a:t>(Turn to page with ‘stinky’. Read the page as normal. When you get to the word stinky, SAY): “stinky, or </a:t>
            </a:r>
            <a:r>
              <a:rPr kumimoji="0" lang="en-US" sz="1200" b="0" i="0" u="none" strike="noStrike" kern="1200" cap="none" spc="0" normalizeH="0" baseline="0" noProof="0" dirty="0" err="1">
                <a:ln>
                  <a:noFill/>
                </a:ln>
                <a:solidFill>
                  <a:prstClr val="black"/>
                </a:solidFill>
                <a:effectLst/>
                <a:uLnTx/>
                <a:uFillTx/>
                <a:latin typeface="Segoe UI" pitchFamily="34" charset="0"/>
                <a:ea typeface="Calibri" panose="020F0502020204030204" pitchFamily="34" charset="0"/>
                <a:cs typeface="Times New Roman" panose="02020603050405020304" pitchFamily="18" charset="0"/>
              </a:rPr>
              <a:t>realllly</a:t>
            </a:r>
            <a:r>
              <a:rPr kumimoji="0" lang="en-US" sz="1200" b="0" i="0" u="none" strike="noStrike" kern="1200" cap="none" spc="0" normalizeH="0" baseline="0" noProof="0" dirty="0">
                <a:ln>
                  <a:noFill/>
                </a:ln>
                <a:solidFill>
                  <a:prstClr val="black"/>
                </a:solidFill>
                <a:effectLst/>
                <a:uLnTx/>
                <a:uFillTx/>
                <a:latin typeface="Segoe UI" pitchFamily="34" charset="0"/>
                <a:ea typeface="Calibri" panose="020F0502020204030204" pitchFamily="34" charset="0"/>
                <a:cs typeface="Times New Roman" panose="02020603050405020304" pitchFamily="18" charset="0"/>
              </a:rPr>
              <a:t> smelly (and pinch your nose),…”</a:t>
            </a:r>
          </a:p>
          <a:p>
            <a:pPr marL="0" marR="0" lvl="0" indent="0" algn="l" defTabSz="914400" rtl="0" eaLnBrk="1" fontAlgn="base" latinLnBrk="0" hangingPunct="1">
              <a:lnSpc>
                <a:spcPct val="115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Segoe UI"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egoe UI" pitchFamily="34" charset="0"/>
                <a:ea typeface="Calibri" panose="020F0502020204030204" pitchFamily="34" charset="0"/>
                <a:cs typeface="Times New Roman" panose="02020603050405020304" pitchFamily="18" charset="0"/>
              </a:rPr>
              <a:t>ASK: How will PAT-</a:t>
            </a:r>
            <a:r>
              <a:rPr kumimoji="0" lang="en-US" sz="1200" b="0" i="0" u="none" strike="noStrike" kern="1200" cap="none" spc="0" normalizeH="0" baseline="0" noProof="0" dirty="0" err="1">
                <a:ln>
                  <a:noFill/>
                </a:ln>
                <a:solidFill>
                  <a:prstClr val="black"/>
                </a:solidFill>
                <a:effectLst/>
                <a:uLnTx/>
                <a:uFillTx/>
                <a:latin typeface="Segoe UI" pitchFamily="34" charset="0"/>
                <a:ea typeface="Calibri" panose="020F0502020204030204" pitchFamily="34" charset="0"/>
                <a:cs typeface="Times New Roman" panose="02020603050405020304" pitchFamily="18" charset="0"/>
              </a:rPr>
              <a:t>ing</a:t>
            </a:r>
            <a:r>
              <a:rPr kumimoji="0" lang="en-US" sz="1200" b="0" i="0" u="none" strike="noStrike" kern="1200" cap="none" spc="0" normalizeH="0" baseline="0" noProof="0" dirty="0">
                <a:ln>
                  <a:noFill/>
                </a:ln>
                <a:solidFill>
                  <a:prstClr val="black"/>
                </a:solidFill>
                <a:effectLst/>
                <a:uLnTx/>
                <a:uFillTx/>
                <a:latin typeface="Segoe UI" pitchFamily="34" charset="0"/>
                <a:ea typeface="Calibri" panose="020F0502020204030204" pitchFamily="34" charset="0"/>
                <a:cs typeface="Times New Roman" panose="02020603050405020304" pitchFamily="18" charset="0"/>
              </a:rPr>
              <a:t> the vocabulary help teach vocabulary throughout a text?</a:t>
            </a: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1B67A5-FDE3-4075-BC25-449A1A6BA7EB}" type="slidenum">
              <a:rPr kumimoji="0" lang="en-US" alt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alt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3849452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833439-D7E6-4DC1-A886-DD276C1C25A7}" type="slidenum">
              <a:rPr kumimoji="0" lang="en-US" sz="1200" b="0" i="0" u="none" strike="noStrike" kern="1200" cap="none" spc="0" normalizeH="0" baseline="0" noProof="0">
                <a:ln>
                  <a:noFill/>
                </a:ln>
                <a:solidFill>
                  <a:prstClr val="black"/>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21263550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Explain and elaborate </a:t>
            </a:r>
          </a:p>
          <a:p>
            <a:endParaRPr lang="en-US" baseline="0" dirty="0"/>
          </a:p>
          <a:p>
            <a:r>
              <a:rPr lang="en-US" baseline="0" dirty="0"/>
              <a:t>Sample questions:</a:t>
            </a:r>
          </a:p>
          <a:p>
            <a:r>
              <a:rPr lang="en-US" dirty="0"/>
              <a:t>Based on the picture, what do you think the word </a:t>
            </a:r>
            <a:r>
              <a:rPr lang="en-US" b="1" dirty="0"/>
              <a:t>“pesky” </a:t>
            </a:r>
            <a:r>
              <a:rPr lang="en-US" dirty="0"/>
              <a:t>might mean?</a:t>
            </a:r>
          </a:p>
          <a:p>
            <a:r>
              <a:rPr lang="en-US" dirty="0"/>
              <a:t>Why do you think moles make their way </a:t>
            </a:r>
            <a:r>
              <a:rPr lang="en-US" b="1" dirty="0"/>
              <a:t>underground</a:t>
            </a:r>
            <a:r>
              <a:rPr lang="en-US" dirty="0"/>
              <a:t>? What must it be like down there?</a:t>
            </a:r>
          </a:p>
          <a:p>
            <a:r>
              <a:rPr lang="en-US" dirty="0"/>
              <a:t>Why do mountain goats have to do so much </a:t>
            </a:r>
            <a:r>
              <a:rPr lang="en-US" b="1" dirty="0"/>
              <a:t>leaping</a:t>
            </a:r>
            <a:r>
              <a:rPr lang="en-US" dirty="0"/>
              <a:t>? What in the picture helped you figure that out?</a:t>
            </a:r>
          </a:p>
          <a:p>
            <a:r>
              <a:rPr lang="en-US" dirty="0"/>
              <a:t>What might it look like to </a:t>
            </a:r>
            <a:r>
              <a:rPr lang="en-US" b="1" dirty="0"/>
              <a:t>“capture” </a:t>
            </a:r>
            <a:r>
              <a:rPr lang="en-US" dirty="0"/>
              <a:t>something?</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833439-D7E6-4DC1-A886-DD276C1C25A7}"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25527614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Quick voiceover </a:t>
            </a:r>
            <a:r>
              <a:rPr lang="en-US" b="1" dirty="0"/>
              <a:t>(cut question if short on time)</a:t>
            </a:r>
          </a:p>
          <a:p>
            <a:endParaRPr lang="en-US" dirty="0"/>
          </a:p>
          <a:p>
            <a:r>
              <a:rPr lang="en-US" b="1" dirty="0"/>
              <a:t>Extend examples from What do You Do with a Tail Like That:</a:t>
            </a:r>
            <a:endParaRPr lang="en-US" dirty="0"/>
          </a:p>
          <a:p>
            <a:pPr lvl="0"/>
            <a:r>
              <a:rPr lang="en-US" dirty="0"/>
              <a:t>Students will be prompted to act out, draw, or write about all vocabulary in centers</a:t>
            </a:r>
          </a:p>
          <a:p>
            <a:pPr lvl="0"/>
            <a:r>
              <a:rPr lang="en-US" dirty="0"/>
              <a:t>Words will be posted on our unit vocabulary well and used repeatedly by staff</a:t>
            </a:r>
          </a:p>
          <a:p>
            <a:pPr lvl="0"/>
            <a:r>
              <a:rPr lang="en-US" dirty="0"/>
              <a:t>Students will choose one verb to act out from “before reading” when transitioning, lining up, etc.</a:t>
            </a:r>
          </a:p>
          <a:p>
            <a:r>
              <a:rPr lang="en-US" dirty="0"/>
              <a:t>Closing activity will be vocabulary charades during closing circle</a:t>
            </a:r>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833439-D7E6-4DC1-A886-DD276C1C25A7}"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19509591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whole group discussion</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833439-D7E6-4DC1-A886-DD276C1C25A7}"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28534040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959FDFC-FEB1-4AF5-9288-F78087EB08A2}" type="slidenum">
              <a:rPr kumimoji="0" lang="en-US" sz="1200" b="0" i="0" u="none" strike="noStrike" kern="1200" cap="none" spc="0" normalizeH="0" baseline="0" noProof="0">
                <a:ln>
                  <a:noFill/>
                </a:ln>
                <a:solidFill>
                  <a:prstClr val="black"/>
                </a:solidFill>
                <a:effectLst/>
                <a:uLnTx/>
                <a:uFillTx/>
                <a:latin typeface="Segoe U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Arial" pitchFamily="34" charset="0"/>
            </a:endParaRPr>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5716" name="Rectangle 3"/>
          <p:cNvSpPr>
            <a:spLocks noGrp="1" noChangeArrowheads="1"/>
          </p:cNvSpPr>
          <p:nvPr>
            <p:ph type="body" idx="1"/>
          </p:nvPr>
        </p:nvSpPr>
        <p:spPr bwMode="auto">
          <a:noFill/>
        </p:spPr>
        <p:txBody>
          <a:bodyPr wrap="square" numCol="1" anchor="t" anchorCtr="0" compatLnSpc="1">
            <a:prstTxWarp prst="textNoShape">
              <a:avLst/>
            </a:prstTxWarp>
            <a:normAutofit/>
          </a:bodyPr>
          <a:lstStyle/>
          <a:p>
            <a:r>
              <a:rPr lang="en-US" dirty="0"/>
              <a:t> </a:t>
            </a:r>
          </a:p>
        </p:txBody>
      </p:sp>
    </p:spTree>
    <p:extLst>
      <p:ext uri="{BB962C8B-B14F-4D97-AF65-F5344CB8AC3E}">
        <p14:creationId xmlns:p14="http://schemas.microsoft.com/office/powerpoint/2010/main" val="23769288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a:t>
            </a:r>
            <a:r>
              <a:rPr lang="en-US" baseline="0" dirty="0"/>
              <a:t> talk through the sample plan for planning to teach vocabulary during a read aloud. Point out that they’ve seen each stage modeled and explained already—this is an example of what the plan would look like when thinking through it originally to ensure that this is not simply being done on the fly.</a:t>
            </a:r>
          </a:p>
          <a:p>
            <a:endParaRPr lang="en-US" baseline="0" dirty="0"/>
          </a:p>
          <a:p>
            <a:r>
              <a:rPr lang="en-US" baseline="0" dirty="0"/>
              <a:t>ASK: How does this plan guarantee that students have lots of opportunities to interact with complex vocabulary?</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833439-D7E6-4DC1-A886-DD276C1C25A7}"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32056095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baseline="0" dirty="0"/>
              <a:t>14 minutes (10 to plan, 4 to share/get feedback)</a:t>
            </a:r>
          </a:p>
          <a:p>
            <a:endParaRPr lang="en-US" b="0" baseline="0" dirty="0"/>
          </a:p>
          <a:p>
            <a:r>
              <a:rPr lang="en-US" b="0" baseline="0" dirty="0"/>
              <a:t>Independent planning</a:t>
            </a:r>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833439-D7E6-4DC1-A886-DD276C1C25A7}"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32352211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C94765-4317-4F0D-8842-B6135F99DFC9}"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38573267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959FDFC-FEB1-4AF5-9288-F78087EB08A2}" type="slidenum">
              <a:rPr kumimoji="0" lang="en-US" sz="1200" b="0" i="0" u="none" strike="noStrike" kern="1200" cap="none" spc="0" normalizeH="0" baseline="0" noProof="0">
                <a:ln>
                  <a:noFill/>
                </a:ln>
                <a:solidFill>
                  <a:prstClr val="black"/>
                </a:solidFill>
                <a:effectLst/>
                <a:uLnTx/>
                <a:uFillTx/>
                <a:latin typeface="Segoe U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Arial" pitchFamily="34" charset="0"/>
            </a:endParaRPr>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5716" name="Rectangle 3"/>
          <p:cNvSpPr>
            <a:spLocks noGrp="1" noChangeArrowheads="1"/>
          </p:cNvSpPr>
          <p:nvPr>
            <p:ph type="body" idx="1"/>
          </p:nvPr>
        </p:nvSpPr>
        <p:spPr bwMode="auto">
          <a:noFill/>
        </p:spPr>
        <p:txBody>
          <a:bodyPr wrap="square" numCol="1" anchor="t" anchorCtr="0" compatLnSpc="1">
            <a:prstTxWarp prst="textNoShape">
              <a:avLst/>
            </a:prstTxWarp>
            <a:normAutofit/>
          </a:bodyPr>
          <a:lstStyle/>
          <a:p>
            <a:r>
              <a:rPr lang="en-US" dirty="0"/>
              <a:t> </a:t>
            </a:r>
          </a:p>
        </p:txBody>
      </p:sp>
    </p:spTree>
    <p:extLst>
      <p:ext uri="{BB962C8B-B14F-4D97-AF65-F5344CB8AC3E}">
        <p14:creationId xmlns:p14="http://schemas.microsoft.com/office/powerpoint/2010/main" val="37434741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This slide will also be the Exit Ticket for this</a:t>
            </a:r>
            <a:r>
              <a:rPr lang="en-US" b="1" baseline="0" dirty="0"/>
              <a:t> session.</a:t>
            </a:r>
            <a:endParaRPr lang="en-US" b="1" dirty="0"/>
          </a:p>
          <a:p>
            <a:endParaRPr lang="en-US" dirty="0"/>
          </a:p>
          <a:p>
            <a:r>
              <a:rPr lang="en-US" dirty="0"/>
              <a:t>Note:</a:t>
            </a:r>
            <a:r>
              <a:rPr lang="en-US" baseline="0" dirty="0"/>
              <a:t> This slide wouldn’t be necessary when turn-keying to  your staff, but we want you to consider the how of taking this content to your staff so you can use this training to develop your staff and bring your vision to life in your own centers.</a:t>
            </a:r>
          </a:p>
          <a:p>
            <a:endParaRPr lang="en-US" baseline="0" dirty="0"/>
          </a:p>
          <a:p>
            <a:r>
              <a:rPr lang="en-US" b="1" baseline="0" dirty="0"/>
              <a:t>SAY: </a:t>
            </a:r>
            <a:r>
              <a:rPr lang="en-US" baseline="0" dirty="0"/>
              <a:t>As you are planning, consider what makes the most sense (given your center, your staff, the content) when turn keying this to your teachers. You may want to break the session up, talk small groups through it in planning sessions with grade level teams, etc. Don’t just consider timing, however, but actually about the process you’ll use to present this content to your staff.  For example, you could present your VOE to teachers and have them do that activity, but maybe for the standards, you’ll just look at one set of standards with a small group of teachers.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833439-D7E6-4DC1-A886-DD276C1C25A7}" type="slidenum">
              <a:rPr kumimoji="0" lang="en-US" sz="1200" b="0" i="0" u="none" strike="noStrike" kern="1200" cap="none" spc="0" normalizeH="0" baseline="0" noProof="0">
                <a:ln>
                  <a:noFill/>
                </a:ln>
                <a:solidFill>
                  <a:prstClr val="black"/>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32253131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959FDFC-FEB1-4AF5-9288-F78087EB08A2}" type="slidenum">
              <a:rPr kumimoji="0" lang="en-US" sz="1200" b="0" i="0" u="none" strike="noStrike" kern="1200" cap="none" spc="0" normalizeH="0" baseline="0" noProof="0">
                <a:ln>
                  <a:noFill/>
                </a:ln>
                <a:solidFill>
                  <a:prstClr val="black"/>
                </a:solidFill>
                <a:effectLst/>
                <a:uLnTx/>
                <a:uFillTx/>
                <a:latin typeface="Segoe U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Arial" pitchFamily="34" charset="0"/>
            </a:endParaRPr>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57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Show this slide as just the sample for how to end the</a:t>
            </a:r>
            <a:r>
              <a:rPr lang="en-US" baseline="0" dirty="0"/>
              <a:t> session with their staff</a:t>
            </a:r>
            <a:endParaRPr lang="en-US" dirty="0"/>
          </a:p>
          <a:p>
            <a:pPr>
              <a:spcBef>
                <a:spcPct val="0"/>
              </a:spcBef>
            </a:pPr>
            <a:endParaRPr lang="en-US" dirty="0"/>
          </a:p>
          <a:p>
            <a:pPr>
              <a:spcBef>
                <a:spcPct val="0"/>
              </a:spcBef>
            </a:pPr>
            <a:endParaRPr lang="en-US" dirty="0"/>
          </a:p>
        </p:txBody>
      </p:sp>
    </p:spTree>
    <p:extLst>
      <p:ext uri="{BB962C8B-B14F-4D97-AF65-F5344CB8AC3E}">
        <p14:creationId xmlns:p14="http://schemas.microsoft.com/office/powerpoint/2010/main" val="1699760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833439-D7E6-4DC1-A886-DD276C1C25A7}" type="slidenum">
              <a:rPr kumimoji="0" lang="en-US" sz="1200" b="0" i="0" u="none" strike="noStrike" kern="1200" cap="none" spc="0" normalizeH="0" baseline="0" noProof="0">
                <a:ln>
                  <a:noFill/>
                </a:ln>
                <a:solidFill>
                  <a:prstClr val="black"/>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2218539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959FDFC-FEB1-4AF5-9288-F78087EB08A2}" type="slidenum">
              <a:rPr kumimoji="0" lang="en-US" sz="1200" b="0" i="0" u="none" strike="noStrike" kern="1200" cap="none" spc="0" normalizeH="0" baseline="0" noProof="0">
                <a:ln>
                  <a:noFill/>
                </a:ln>
                <a:solidFill>
                  <a:prstClr val="black"/>
                </a:solidFill>
                <a:effectLst/>
                <a:uLnTx/>
                <a:uFillTx/>
                <a:latin typeface="Segoe U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Arial" pitchFamily="34" charset="0"/>
            </a:endParaRPr>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5716" name="Rectangle 3"/>
          <p:cNvSpPr>
            <a:spLocks noGrp="1" noChangeArrowheads="1"/>
          </p:cNvSpPr>
          <p:nvPr>
            <p:ph type="body" idx="1"/>
          </p:nvPr>
        </p:nvSpPr>
        <p:spPr bwMode="auto">
          <a:noFill/>
        </p:spPr>
        <p:txBody>
          <a:bodyPr wrap="square" numCol="1" anchor="t" anchorCtr="0" compatLnSpc="1">
            <a:prstTxWarp prst="textNoShape">
              <a:avLst/>
            </a:prstTxWarp>
            <a:normAutofit/>
          </a:bodyPr>
          <a:lstStyle/>
          <a:p>
            <a:r>
              <a:rPr lang="en-US" dirty="0"/>
              <a:t> </a:t>
            </a:r>
          </a:p>
        </p:txBody>
      </p:sp>
    </p:spTree>
    <p:extLst>
      <p:ext uri="{BB962C8B-B14F-4D97-AF65-F5344CB8AC3E}">
        <p14:creationId xmlns:p14="http://schemas.microsoft.com/office/powerpoint/2010/main" val="1126421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endParaRPr lang="en-US" baseline="0" dirty="0"/>
          </a:p>
        </p:txBody>
      </p:sp>
    </p:spTree>
    <p:extLst>
      <p:ext uri="{BB962C8B-B14F-4D97-AF65-F5344CB8AC3E}">
        <p14:creationId xmlns:p14="http://schemas.microsoft.com/office/powerpoint/2010/main" val="4179833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959FDFC-FEB1-4AF5-9288-F78087EB08A2}" type="slidenum">
              <a:rPr kumimoji="0" lang="en-US" sz="1200" b="0" i="0" u="none" strike="noStrike" kern="1200" cap="none" spc="0" normalizeH="0" baseline="0" noProof="0">
                <a:ln>
                  <a:noFill/>
                </a:ln>
                <a:solidFill>
                  <a:prstClr val="black"/>
                </a:solidFill>
                <a:effectLst/>
                <a:uLnTx/>
                <a:uFillTx/>
                <a:latin typeface="Segoe U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Arial" pitchFamily="34" charset="0"/>
            </a:endParaRPr>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5716" name="Rectangle 3"/>
          <p:cNvSpPr>
            <a:spLocks noGrp="1" noChangeArrowheads="1"/>
          </p:cNvSpPr>
          <p:nvPr>
            <p:ph type="body" idx="1"/>
          </p:nvPr>
        </p:nvSpPr>
        <p:spPr bwMode="auto">
          <a:noFill/>
        </p:spPr>
        <p:txBody>
          <a:bodyPr wrap="square" numCol="1" anchor="t" anchorCtr="0" compatLnSpc="1">
            <a:prstTxWarp prst="textNoShape">
              <a:avLst/>
            </a:prstTxWarp>
            <a:normAutofit/>
          </a:bodyPr>
          <a:lstStyle/>
          <a:p>
            <a:pPr>
              <a:spcBef>
                <a:spcPct val="0"/>
              </a:spcBef>
            </a:pPr>
            <a:endParaRPr lang="en-US" dirty="0"/>
          </a:p>
        </p:txBody>
      </p:sp>
    </p:spTree>
    <p:extLst>
      <p:ext uri="{BB962C8B-B14F-4D97-AF65-F5344CB8AC3E}">
        <p14:creationId xmlns:p14="http://schemas.microsoft.com/office/powerpoint/2010/main" val="2522445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1" dirty="0"/>
              <a:t>2:15-2:18</a:t>
            </a:r>
          </a:p>
          <a:p>
            <a:endParaRPr lang="en-US" b="1" dirty="0"/>
          </a:p>
          <a:p>
            <a:r>
              <a:rPr lang="en-US" sz="1200" kern="1200" dirty="0">
                <a:solidFill>
                  <a:schemeClr val="tx1"/>
                </a:solidFill>
                <a:effectLst/>
                <a:latin typeface="Segoe UI" pitchFamily="34" charset="0"/>
                <a:ea typeface="+mn-ea"/>
                <a:cs typeface="+mn-cs"/>
              </a:rPr>
              <a:t>Read Aloud lessons have several important benefits for reading instruction:</a:t>
            </a:r>
          </a:p>
          <a:p>
            <a:pPr marL="285750" lvl="0" indent="-285750">
              <a:buFont typeface="Arial" panose="020B0604020202020204" pitchFamily="34" charset="0"/>
              <a:buChar char="•"/>
            </a:pPr>
            <a:r>
              <a:rPr lang="en-US" sz="1200" kern="1200" dirty="0">
                <a:solidFill>
                  <a:schemeClr val="tx1"/>
                </a:solidFill>
                <a:effectLst/>
                <a:latin typeface="Segoe UI" pitchFamily="34" charset="0"/>
                <a:ea typeface="+mn-ea"/>
                <a:cs typeface="+mn-cs"/>
              </a:rPr>
              <a:t>Motivates students to read aloud by modeling expressive and fluent reading</a:t>
            </a:r>
          </a:p>
          <a:p>
            <a:pPr marL="285750" lvl="0" indent="-285750">
              <a:buFont typeface="Arial" panose="020B0604020202020204" pitchFamily="34" charset="0"/>
              <a:buChar char="•"/>
            </a:pPr>
            <a:r>
              <a:rPr lang="en-US" sz="1200" kern="1200" dirty="0">
                <a:solidFill>
                  <a:schemeClr val="tx1"/>
                </a:solidFill>
                <a:effectLst/>
                <a:latin typeface="Segoe UI" pitchFamily="34" charset="0"/>
                <a:ea typeface="+mn-ea"/>
                <a:cs typeface="+mn-cs"/>
              </a:rPr>
              <a:t>Models fluency, allowing students to hear how they should ultimately be able to read both in their heads and out loud</a:t>
            </a:r>
          </a:p>
          <a:p>
            <a:pPr marL="285750" lvl="0" indent="-285750">
              <a:buFont typeface="Arial" panose="020B0604020202020204" pitchFamily="34" charset="0"/>
              <a:buChar char="•"/>
            </a:pPr>
            <a:r>
              <a:rPr lang="en-US" sz="1200" kern="1200" dirty="0">
                <a:solidFill>
                  <a:schemeClr val="tx1"/>
                </a:solidFill>
                <a:effectLst/>
                <a:latin typeface="Segoe UI" pitchFamily="34" charset="0"/>
                <a:ea typeface="+mn-ea"/>
                <a:cs typeface="+mn-cs"/>
              </a:rPr>
              <a:t>Teaches the reading process in a meaningful context rather than focusing on skill-based reading instruction</a:t>
            </a:r>
          </a:p>
          <a:p>
            <a:pPr marL="285750" lvl="0" indent="-285750">
              <a:buFont typeface="Arial" panose="020B0604020202020204" pitchFamily="34" charset="0"/>
              <a:buChar char="•"/>
            </a:pPr>
            <a:r>
              <a:rPr lang="en-US" sz="1200" kern="1200" dirty="0">
                <a:solidFill>
                  <a:schemeClr val="tx1"/>
                </a:solidFill>
                <a:effectLst/>
                <a:latin typeface="Segoe UI" pitchFamily="34" charset="0"/>
                <a:ea typeface="+mn-ea"/>
                <a:cs typeface="+mn-cs"/>
              </a:rPr>
              <a:t>Builds vocabulary in context so that students are able to learn words in a meaningful context rather than in isolation</a:t>
            </a:r>
          </a:p>
          <a:p>
            <a:pPr marL="285750" lvl="0" indent="-285750">
              <a:buFont typeface="Arial" panose="020B0604020202020204" pitchFamily="34" charset="0"/>
              <a:buChar char="•"/>
            </a:pPr>
            <a:r>
              <a:rPr lang="en-US" sz="1200" kern="1200" dirty="0">
                <a:solidFill>
                  <a:schemeClr val="tx1"/>
                </a:solidFill>
                <a:effectLst/>
                <a:latin typeface="Segoe UI" pitchFamily="34" charset="0"/>
                <a:ea typeface="+mn-ea"/>
                <a:cs typeface="+mn-cs"/>
              </a:rPr>
              <a:t>Encourages high levels of understanding because the teacher is able to stop and guide students’ thinking as reading is happening</a:t>
            </a:r>
          </a:p>
          <a:p>
            <a:pPr marL="285750" lvl="0" indent="-285750">
              <a:buFont typeface="Arial" panose="020B0604020202020204" pitchFamily="34" charset="0"/>
              <a:buChar char="•"/>
            </a:pPr>
            <a:r>
              <a:rPr lang="en-US" sz="1200" kern="1200" dirty="0">
                <a:solidFill>
                  <a:schemeClr val="tx1"/>
                </a:solidFill>
                <a:effectLst/>
                <a:latin typeface="Segoe UI" pitchFamily="34" charset="0"/>
                <a:ea typeface="+mn-ea"/>
                <a:cs typeface="+mn-cs"/>
              </a:rPr>
              <a:t>Supports developing connections between print elements such as text and pictures</a:t>
            </a:r>
          </a:p>
          <a:p>
            <a:pPr marL="285750" lvl="0" indent="-285750">
              <a:buFont typeface="Arial" panose="020B0604020202020204" pitchFamily="34" charset="0"/>
              <a:buChar char="•"/>
            </a:pPr>
            <a:r>
              <a:rPr lang="en-US" sz="1200" kern="1200" dirty="0">
                <a:solidFill>
                  <a:schemeClr val="tx1"/>
                </a:solidFill>
                <a:effectLst/>
                <a:latin typeface="Segoe UI" pitchFamily="34" charset="0"/>
                <a:ea typeface="+mn-ea"/>
                <a:cs typeface="+mn-cs"/>
              </a:rPr>
              <a:t>Develops understandings of story or text structures, including plot and theme</a:t>
            </a:r>
          </a:p>
          <a:p>
            <a:pPr marL="285750" lvl="0" indent="-285750">
              <a:buFont typeface="Arial" panose="020B0604020202020204" pitchFamily="34" charset="0"/>
              <a:buChar char="•"/>
            </a:pPr>
            <a:r>
              <a:rPr lang="en-US" sz="1200" kern="1200" dirty="0">
                <a:solidFill>
                  <a:schemeClr val="tx1"/>
                </a:solidFill>
                <a:effectLst/>
                <a:latin typeface="Segoe UI" pitchFamily="34" charset="0"/>
                <a:ea typeface="+mn-ea"/>
                <a:cs typeface="+mn-cs"/>
              </a:rPr>
              <a:t>Builds listening comprehension skills: research indicates that students with better listening comprehension ultimately become better independent readers</a:t>
            </a:r>
          </a:p>
          <a:p>
            <a:endParaRPr lang="en-US" sz="1200" b="1" kern="1200" dirty="0">
              <a:solidFill>
                <a:schemeClr val="tx1"/>
              </a:solidFill>
              <a:effectLst/>
              <a:latin typeface="Segoe UI" pitchFamily="34" charset="0"/>
              <a:ea typeface="+mn-ea"/>
              <a:cs typeface="+mn-cs"/>
            </a:endParaRPr>
          </a:p>
          <a:p>
            <a:br>
              <a:rPr lang="en-US" sz="1200" b="1" kern="1200" dirty="0">
                <a:solidFill>
                  <a:schemeClr val="tx1"/>
                </a:solidFill>
                <a:effectLst/>
                <a:latin typeface="Segoe UI" pitchFamily="34" charset="0"/>
                <a:ea typeface="+mn-ea"/>
                <a:cs typeface="+mn-cs"/>
              </a:rPr>
            </a:br>
            <a:endParaRPr lang="en-US" dirty="0">
              <a:solidFill>
                <a:schemeClr val="tx1"/>
              </a:solidFill>
            </a:endParaRPr>
          </a:p>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833439-D7E6-4DC1-A886-DD276C1C25A7}"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329022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833439-D7E6-4DC1-A886-DD276C1C25A7}"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3723282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959FDFC-FEB1-4AF5-9288-F78087EB08A2}" type="slidenum">
              <a:rPr kumimoji="0" lang="en-US" sz="1200" b="0" i="0" u="none" strike="noStrike" kern="1200" cap="none" spc="0" normalizeH="0" baseline="0" noProof="0">
                <a:ln>
                  <a:noFill/>
                </a:ln>
                <a:solidFill>
                  <a:prstClr val="black"/>
                </a:solidFill>
                <a:effectLst/>
                <a:uLnTx/>
                <a:uFillTx/>
                <a:latin typeface="Segoe U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Arial" pitchFamily="34" charset="0"/>
            </a:endParaRPr>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5716" name="Rectangle 3"/>
          <p:cNvSpPr>
            <a:spLocks noGrp="1" noChangeArrowheads="1"/>
          </p:cNvSpPr>
          <p:nvPr>
            <p:ph type="body" idx="1"/>
          </p:nvPr>
        </p:nvSpPr>
        <p:spPr bwMode="auto">
          <a:noFill/>
        </p:spPr>
        <p:txBody>
          <a:bodyPr wrap="square" numCol="1" anchor="t" anchorCtr="0" compatLnSpc="1">
            <a:prstTxWarp prst="textNoShape">
              <a:avLst/>
            </a:prstTxWarp>
            <a:normAutofit/>
          </a:bodyPr>
          <a:lstStyle/>
          <a:p>
            <a:pPr>
              <a:spcBef>
                <a:spcPct val="0"/>
              </a:spcBef>
            </a:pPr>
            <a:endParaRPr lang="en-US" dirty="0"/>
          </a:p>
        </p:txBody>
      </p:sp>
    </p:spTree>
    <p:extLst>
      <p:ext uri="{BB962C8B-B14F-4D97-AF65-F5344CB8AC3E}">
        <p14:creationId xmlns:p14="http://schemas.microsoft.com/office/powerpoint/2010/main" val="7214837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495300" y="2514600"/>
            <a:ext cx="8153400" cy="2057400"/>
          </a:xfrm>
        </p:spPr>
        <p:txBody>
          <a:bodyPr anchor="b" anchorCtr="0"/>
          <a:lstStyle>
            <a:lvl1pPr>
              <a:defRPr sz="4000" b="1">
                <a:solidFill>
                  <a:schemeClr val="tx1"/>
                </a:solidFill>
                <a:latin typeface="Gill Sans MT" panose="020B0502020104020203" pitchFamily="34" charset="0"/>
              </a:defRPr>
            </a:lvl1pPr>
          </a:lstStyle>
          <a:p>
            <a:r>
              <a:rPr lang="en-US" dirty="0"/>
              <a:t>Click to edit Master title style</a:t>
            </a:r>
          </a:p>
        </p:txBody>
      </p:sp>
      <p:sp>
        <p:nvSpPr>
          <p:cNvPr id="4099" name="Rectangle 3"/>
          <p:cNvSpPr>
            <a:spLocks noGrp="1" noChangeArrowheads="1"/>
          </p:cNvSpPr>
          <p:nvPr>
            <p:ph type="subTitle" idx="1"/>
          </p:nvPr>
        </p:nvSpPr>
        <p:spPr>
          <a:xfrm>
            <a:off x="495300" y="4572000"/>
            <a:ext cx="8153400" cy="914400"/>
          </a:xfrm>
        </p:spPr>
        <p:txBody>
          <a:bodyPr/>
          <a:lstStyle>
            <a:lvl1pPr marL="0" indent="0">
              <a:buFontTx/>
              <a:buNone/>
              <a:defRPr sz="2800">
                <a:solidFill>
                  <a:schemeClr val="tx1"/>
                </a:solidFill>
                <a:latin typeface="Gill Sans MT" panose="020B0502020104020203" pitchFamily="34" charset="0"/>
              </a:defRPr>
            </a:lvl1pPr>
          </a:lstStyle>
          <a:p>
            <a:r>
              <a:rPr lang="en-US" dirty="0"/>
              <a:t>Click to edit Master subtitle style</a:t>
            </a:r>
          </a:p>
        </p:txBody>
      </p:sp>
      <p:sp>
        <p:nvSpPr>
          <p:cNvPr id="6" name="Text Placeholder 5"/>
          <p:cNvSpPr>
            <a:spLocks noGrp="1"/>
          </p:cNvSpPr>
          <p:nvPr>
            <p:ph type="body" sz="quarter" idx="10" hasCustomPrompt="1"/>
          </p:nvPr>
        </p:nvSpPr>
        <p:spPr>
          <a:xfrm>
            <a:off x="495301" y="5791200"/>
            <a:ext cx="8153400" cy="609600"/>
          </a:xfrm>
        </p:spPr>
        <p:txBody>
          <a:bodyPr/>
          <a:lstStyle>
            <a:lvl1pPr marL="0" indent="0">
              <a:buNone/>
              <a:defRPr sz="1800" baseline="0">
                <a:solidFill>
                  <a:schemeClr val="tx1"/>
                </a:solidFill>
              </a:defRPr>
            </a:lvl1pPr>
          </a:lstStyle>
          <a:p>
            <a:pPr lvl="0"/>
            <a:r>
              <a:rPr lang="en-US" dirty="0"/>
              <a:t>Click to insert group, date, client, etc.</a:t>
            </a:r>
          </a:p>
        </p:txBody>
      </p:sp>
      <p:sp>
        <p:nvSpPr>
          <p:cNvPr id="2" name="Rectangle 1">
            <a:extLst>
              <a:ext uri="{FF2B5EF4-FFF2-40B4-BE49-F238E27FC236}">
                <a16:creationId xmlns:a16="http://schemas.microsoft.com/office/drawing/2014/main" id="{215F83FD-E5BC-48B3-9CCF-043DE6ED7C16}"/>
              </a:ext>
            </a:extLst>
          </p:cNvPr>
          <p:cNvSpPr/>
          <p:nvPr userDrawn="1"/>
        </p:nvSpPr>
        <p:spPr bwMode="auto">
          <a:xfrm>
            <a:off x="342900" y="609600"/>
            <a:ext cx="8458200" cy="5791200"/>
          </a:xfrm>
          <a:prstGeom prst="rect">
            <a:avLst/>
          </a:prstGeom>
          <a:noFill/>
          <a:ln w="50800" cap="sq" algn="ctr">
            <a:solidFill>
              <a:srgbClr val="126DB6"/>
            </a:solidFill>
            <a:miter lim="800000"/>
            <a:headEnd/>
            <a:tailEnd type="triangle" w="med" len="med"/>
          </a:ln>
        </p:spPr>
        <p:txBody>
          <a:bodyPr wrap="none" rtlCol="0" anchor="ctr"/>
          <a:lstStyle/>
          <a:p>
            <a:pPr algn="ctr"/>
            <a:endParaRPr lang="en-US">
              <a:latin typeface="Book Antiqua" pitchFamily="18" charset="0"/>
            </a:endParaRPr>
          </a:p>
        </p:txBody>
      </p:sp>
      <p:pic>
        <p:nvPicPr>
          <p:cNvPr id="7" name="Picture 6">
            <a:extLst>
              <a:ext uri="{FF2B5EF4-FFF2-40B4-BE49-F238E27FC236}">
                <a16:creationId xmlns:a16="http://schemas.microsoft.com/office/drawing/2014/main" id="{FF0F2F8E-188B-49AD-BED4-DEABDC91549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800" y="0"/>
            <a:ext cx="4343400" cy="132961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_Alternativ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04800" y="2514600"/>
            <a:ext cx="8610600" cy="2057400"/>
          </a:xfrm>
        </p:spPr>
        <p:txBody>
          <a:bodyPr anchor="b" anchorCtr="0"/>
          <a:lstStyle>
            <a:lvl1pPr>
              <a:defRPr sz="4000" b="1">
                <a:solidFill>
                  <a:schemeClr val="tx1"/>
                </a:solidFill>
                <a:latin typeface="Gill Sans MT" panose="020B0502020104020203" pitchFamily="34" charset="0"/>
              </a:defRPr>
            </a:lvl1pPr>
          </a:lstStyle>
          <a:p>
            <a:r>
              <a:rPr lang="en-US" dirty="0"/>
              <a:t>Click to edit Master title style</a:t>
            </a:r>
          </a:p>
        </p:txBody>
      </p:sp>
      <p:sp>
        <p:nvSpPr>
          <p:cNvPr id="4099" name="Rectangle 3"/>
          <p:cNvSpPr>
            <a:spLocks noGrp="1" noChangeArrowheads="1"/>
          </p:cNvSpPr>
          <p:nvPr>
            <p:ph type="subTitle" idx="1"/>
          </p:nvPr>
        </p:nvSpPr>
        <p:spPr>
          <a:xfrm>
            <a:off x="304800" y="4572000"/>
            <a:ext cx="8610600" cy="914400"/>
          </a:xfrm>
        </p:spPr>
        <p:txBody>
          <a:bodyPr/>
          <a:lstStyle>
            <a:lvl1pPr marL="0" indent="0">
              <a:buFontTx/>
              <a:buNone/>
              <a:defRPr sz="2800">
                <a:solidFill>
                  <a:schemeClr val="tx1"/>
                </a:solidFill>
                <a:latin typeface="Gill Sans MT" panose="020B0502020104020203" pitchFamily="34" charset="0"/>
              </a:defRPr>
            </a:lvl1pPr>
          </a:lstStyle>
          <a:p>
            <a:r>
              <a:rPr lang="en-US" dirty="0"/>
              <a:t>Click to edit Master subtitle style</a:t>
            </a:r>
          </a:p>
        </p:txBody>
      </p:sp>
      <p:sp>
        <p:nvSpPr>
          <p:cNvPr id="6" name="Text Placeholder 5"/>
          <p:cNvSpPr>
            <a:spLocks noGrp="1"/>
          </p:cNvSpPr>
          <p:nvPr>
            <p:ph type="body" sz="quarter" idx="10" hasCustomPrompt="1"/>
          </p:nvPr>
        </p:nvSpPr>
        <p:spPr>
          <a:xfrm>
            <a:off x="304800" y="5791200"/>
            <a:ext cx="8637181" cy="609600"/>
          </a:xfrm>
        </p:spPr>
        <p:txBody>
          <a:bodyPr/>
          <a:lstStyle>
            <a:lvl1pPr marL="0" indent="0">
              <a:buNone/>
              <a:defRPr sz="1800" baseline="0">
                <a:solidFill>
                  <a:schemeClr val="tx1"/>
                </a:solidFill>
              </a:defRPr>
            </a:lvl1pPr>
          </a:lstStyle>
          <a:p>
            <a:pPr lvl="0"/>
            <a:r>
              <a:rPr lang="en-US" dirty="0"/>
              <a:t>Click to insert group, date, client, etc.</a:t>
            </a:r>
          </a:p>
        </p:txBody>
      </p:sp>
      <p:pic>
        <p:nvPicPr>
          <p:cNvPr id="8" name="Picture 7">
            <a:extLst>
              <a:ext uri="{FF2B5EF4-FFF2-40B4-BE49-F238E27FC236}">
                <a16:creationId xmlns:a16="http://schemas.microsoft.com/office/drawing/2014/main" id="{4FDD27D8-238E-4995-9CF1-24502E17F2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51690" y="1046206"/>
            <a:ext cx="4343400" cy="1329612"/>
          </a:xfrm>
          <a:prstGeom prst="rect">
            <a:avLst/>
          </a:prstGeom>
        </p:spPr>
      </p:pic>
    </p:spTree>
    <p:extLst>
      <p:ext uri="{BB962C8B-B14F-4D97-AF65-F5344CB8AC3E}">
        <p14:creationId xmlns:p14="http://schemas.microsoft.com/office/powerpoint/2010/main" val="1883064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Rectangle 3"/>
          <p:cNvSpPr>
            <a:spLocks noGrp="1" noChangeArrowheads="1"/>
          </p:cNvSpPr>
          <p:nvPr>
            <p:ph type="title"/>
          </p:nvPr>
        </p:nvSpPr>
        <p:spPr bwMode="auto">
          <a:xfrm>
            <a:off x="312718" y="228600"/>
            <a:ext cx="8518566"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rge Object">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434340" y="1231392"/>
            <a:ext cx="8275320" cy="50932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3"/>
          <p:cNvSpPr>
            <a:spLocks noGrp="1" noChangeArrowheads="1"/>
          </p:cNvSpPr>
          <p:nvPr>
            <p:ph type="title"/>
          </p:nvPr>
        </p:nvSpPr>
        <p:spPr bwMode="auto">
          <a:xfrm>
            <a:off x="312718" y="228600"/>
            <a:ext cx="8518566"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title style</a:t>
            </a:r>
          </a:p>
        </p:txBody>
      </p:sp>
      <p:sp>
        <p:nvSpPr>
          <p:cNvPr id="6" name="Text Placeholder 14"/>
          <p:cNvSpPr>
            <a:spLocks noGrp="1"/>
          </p:cNvSpPr>
          <p:nvPr>
            <p:ph type="body" sz="quarter" idx="11" hasCustomPrompt="1"/>
          </p:nvPr>
        </p:nvSpPr>
        <p:spPr>
          <a:xfrm>
            <a:off x="312718" y="6432514"/>
            <a:ext cx="6934200" cy="304800"/>
          </a:xfrm>
        </p:spPr>
        <p:txBody>
          <a:bodyPr lIns="0" tIns="0" rIns="0" bIns="0" anchor="b" anchorCtr="0"/>
          <a:lstStyle>
            <a:lvl1pPr marL="0" indent="0">
              <a:buNone/>
              <a:defRPr sz="800" baseline="0"/>
            </a:lvl1pPr>
          </a:lstStyle>
          <a:p>
            <a:pPr lvl="0"/>
            <a:r>
              <a:rPr lang="en-US" dirty="0"/>
              <a:t>Click to edit source information</a:t>
            </a:r>
          </a:p>
        </p:txBody>
      </p:sp>
    </p:spTree>
    <p:extLst>
      <p:ext uri="{BB962C8B-B14F-4D97-AF65-F5344CB8AC3E}">
        <p14:creationId xmlns:p14="http://schemas.microsoft.com/office/powerpoint/2010/main" val="846771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Large Text Box">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434340" y="1219200"/>
            <a:ext cx="8275320" cy="509320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3"/>
          <p:cNvSpPr>
            <a:spLocks noGrp="1" noChangeArrowheads="1"/>
          </p:cNvSpPr>
          <p:nvPr>
            <p:ph type="title"/>
          </p:nvPr>
        </p:nvSpPr>
        <p:spPr bwMode="auto">
          <a:xfrm>
            <a:off x="312718" y="228600"/>
            <a:ext cx="8518566"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800"/>
            </a:lvl1pPr>
          </a:lstStyle>
          <a:p>
            <a:pPr lvl="0"/>
            <a:r>
              <a:rPr lang="en-US" dirty="0"/>
              <a:t>Click to edit Master title style</a:t>
            </a:r>
          </a:p>
        </p:txBody>
      </p:sp>
      <p:sp>
        <p:nvSpPr>
          <p:cNvPr id="15" name="Text Placeholder 14"/>
          <p:cNvSpPr>
            <a:spLocks noGrp="1"/>
          </p:cNvSpPr>
          <p:nvPr>
            <p:ph type="body" sz="quarter" idx="11" hasCustomPrompt="1"/>
          </p:nvPr>
        </p:nvSpPr>
        <p:spPr>
          <a:xfrm>
            <a:off x="312718" y="6432514"/>
            <a:ext cx="6934200" cy="304800"/>
          </a:xfrm>
        </p:spPr>
        <p:txBody>
          <a:bodyPr lIns="0" tIns="0" rIns="0" bIns="0" anchor="b" anchorCtr="0"/>
          <a:lstStyle>
            <a:lvl1pPr marL="0" indent="0">
              <a:buNone/>
              <a:defRPr sz="800" baseline="0"/>
            </a:lvl1pPr>
          </a:lstStyle>
          <a:p>
            <a:pPr lvl="0"/>
            <a:r>
              <a:rPr lang="en-US" dirty="0"/>
              <a:t>Click to edit source information</a:t>
            </a:r>
          </a:p>
        </p:txBody>
      </p:sp>
    </p:spTree>
    <p:extLst>
      <p:ext uri="{BB962C8B-B14F-4D97-AF65-F5344CB8AC3E}">
        <p14:creationId xmlns:p14="http://schemas.microsoft.com/office/powerpoint/2010/main" val="4033716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dt" sz="half" idx="10"/>
          </p:nvPr>
        </p:nvSpPr>
        <p:spPr>
          <a:xfrm>
            <a:off x="609600" y="6489700"/>
            <a:ext cx="1981200" cy="231775"/>
          </a:xfrm>
          <a:prstGeom prst="rect">
            <a:avLst/>
          </a:prstGeom>
          <a:ln/>
        </p:spPr>
        <p:txBody>
          <a:bodyPr/>
          <a:lstStyle>
            <a:lvl1pPr>
              <a:defRPr/>
            </a:lvl1pPr>
          </a:lstStyle>
          <a:p>
            <a:pPr>
              <a:defRPr/>
            </a:pPr>
            <a:fld id="{18B9D3A6-7D05-49AE-83CD-83F6AF5D0119}" type="datetimeFigureOut">
              <a:rPr lang="en-US"/>
              <a:pPr>
                <a:defRPr/>
              </a:pPr>
              <a:t>10/4/2019</a:t>
            </a:fld>
            <a:endParaRPr lang="en-US" dirty="0"/>
          </a:p>
        </p:txBody>
      </p:sp>
      <p:sp>
        <p:nvSpPr>
          <p:cNvPr id="5" name="Rectangle 6"/>
          <p:cNvSpPr>
            <a:spLocks noGrp="1" noChangeArrowheads="1"/>
          </p:cNvSpPr>
          <p:nvPr>
            <p:ph type="ftr" sz="quarter" idx="11"/>
          </p:nvPr>
        </p:nvSpPr>
        <p:spPr>
          <a:xfrm>
            <a:off x="3124200" y="6489700"/>
            <a:ext cx="2895600" cy="231775"/>
          </a:xfrm>
          <a:prstGeom prst="rect">
            <a:avLst/>
          </a:prstGeom>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xfrm>
            <a:off x="6553200" y="6453188"/>
            <a:ext cx="1981200" cy="268287"/>
          </a:xfrm>
          <a:prstGeom prst="rect">
            <a:avLst/>
          </a:prstGeom>
          <a:ln/>
        </p:spPr>
        <p:txBody>
          <a:bodyPr/>
          <a:lstStyle>
            <a:lvl1pPr>
              <a:defRPr/>
            </a:lvl1pPr>
          </a:lstStyle>
          <a:p>
            <a:pPr>
              <a:defRPr/>
            </a:pPr>
            <a:fld id="{2F5FCD13-7F3D-4505-95EB-56996EC83EF2}" type="slidenum">
              <a:rPr lang="en-US"/>
              <a:pPr>
                <a:defRPr/>
              </a:pPr>
              <a:t>‹#›</a:t>
            </a:fld>
            <a:endParaRPr lang="en-US" dirty="0"/>
          </a:p>
        </p:txBody>
      </p:sp>
    </p:spTree>
    <p:extLst>
      <p:ext uri="{BB962C8B-B14F-4D97-AF65-F5344CB8AC3E}">
        <p14:creationId xmlns:p14="http://schemas.microsoft.com/office/powerpoint/2010/main" val="216009455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3"/>
          <p:cNvSpPr>
            <a:spLocks noGrp="1" noChangeArrowheads="1"/>
          </p:cNvSpPr>
          <p:nvPr>
            <p:ph type="title"/>
          </p:nvPr>
        </p:nvSpPr>
        <p:spPr bwMode="auto">
          <a:xfrm>
            <a:off x="312718" y="228600"/>
            <a:ext cx="8518566"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title style</a:t>
            </a:r>
          </a:p>
        </p:txBody>
      </p:sp>
      <p:sp>
        <p:nvSpPr>
          <p:cNvPr id="5123" name="Rectangle 4"/>
          <p:cNvSpPr>
            <a:spLocks noGrp="1" noChangeArrowheads="1"/>
          </p:cNvSpPr>
          <p:nvPr>
            <p:ph type="body" idx="1"/>
          </p:nvPr>
        </p:nvSpPr>
        <p:spPr bwMode="auto">
          <a:xfrm>
            <a:off x="428306" y="1219200"/>
            <a:ext cx="8278483" cy="5094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81" name="Text Box 9"/>
          <p:cNvSpPr txBox="1">
            <a:spLocks noChangeArrowheads="1"/>
          </p:cNvSpPr>
          <p:nvPr/>
        </p:nvSpPr>
        <p:spPr bwMode="auto">
          <a:xfrm>
            <a:off x="8572014" y="6492226"/>
            <a:ext cx="606865" cy="153888"/>
          </a:xfrm>
          <a:prstGeom prst="rect">
            <a:avLst/>
          </a:prstGeom>
          <a:noFill/>
          <a:ln w="9525">
            <a:noFill/>
            <a:miter lim="800000"/>
            <a:headEnd/>
            <a:tailEnd/>
          </a:ln>
          <a:effectLst/>
        </p:spPr>
        <p:txBody>
          <a:bodyPr wrap="square" lIns="0" tIns="0" rIns="0" bIns="0">
            <a:spAutoFit/>
          </a:bodyPr>
          <a:lstStyle/>
          <a:p>
            <a:pPr algn="l" fontAlgn="auto">
              <a:spcBef>
                <a:spcPct val="50000"/>
              </a:spcBef>
              <a:spcAft>
                <a:spcPts val="0"/>
              </a:spcAft>
              <a:defRPr/>
            </a:pPr>
            <a:r>
              <a:rPr lang="en-US" sz="1000" b="0" dirty="0">
                <a:solidFill>
                  <a:schemeClr val="tx1">
                    <a:lumMod val="65000"/>
                    <a:lumOff val="35000"/>
                  </a:schemeClr>
                </a:solidFill>
                <a:latin typeface="Gill Sans MT" panose="020B0502020104020203" pitchFamily="34" charset="0"/>
                <a:cs typeface="+mn-cs"/>
              </a:rPr>
              <a:t> / </a:t>
            </a:r>
            <a:fld id="{5DDCB601-9600-49A6-96AB-4947D10BB9BA}" type="slidenum">
              <a:rPr lang="en-US" sz="1000" b="0" smtClean="0">
                <a:solidFill>
                  <a:schemeClr val="tx1">
                    <a:lumMod val="65000"/>
                    <a:lumOff val="35000"/>
                  </a:schemeClr>
                </a:solidFill>
                <a:latin typeface="Gill Sans MT" panose="020B0502020104020203" pitchFamily="34" charset="0"/>
                <a:cs typeface="+mn-cs"/>
              </a:rPr>
              <a:pPr algn="l" fontAlgn="auto">
                <a:spcBef>
                  <a:spcPct val="50000"/>
                </a:spcBef>
                <a:spcAft>
                  <a:spcPts val="0"/>
                </a:spcAft>
                <a:defRPr/>
              </a:pPr>
              <a:t>‹#›</a:t>
            </a:fld>
            <a:endParaRPr lang="en-US" sz="1000" b="0" dirty="0">
              <a:solidFill>
                <a:schemeClr val="tx1">
                  <a:lumMod val="65000"/>
                  <a:lumOff val="35000"/>
                </a:schemeClr>
              </a:solidFill>
              <a:latin typeface="Gill Sans MT" panose="020B0502020104020203" pitchFamily="34" charset="0"/>
              <a:cs typeface="+mn-cs"/>
            </a:endParaRPr>
          </a:p>
        </p:txBody>
      </p:sp>
      <p:sp>
        <p:nvSpPr>
          <p:cNvPr id="14" name="Line 8"/>
          <p:cNvSpPr>
            <a:spLocks noChangeShapeType="1"/>
          </p:cNvSpPr>
          <p:nvPr userDrawn="1"/>
        </p:nvSpPr>
        <p:spPr bwMode="auto">
          <a:xfrm>
            <a:off x="304800" y="228600"/>
            <a:ext cx="8534400" cy="0"/>
          </a:xfrm>
          <a:prstGeom prst="line">
            <a:avLst/>
          </a:prstGeom>
          <a:noFill/>
          <a:ln w="25400" cap="sq">
            <a:solidFill>
              <a:srgbClr val="969696"/>
            </a:solidFill>
            <a:round/>
            <a:headEnd type="none" w="sm" len="sm"/>
            <a:tailEnd type="none" w="sm" len="sm"/>
          </a:ln>
          <a:effectLst/>
        </p:spPr>
        <p:txBody>
          <a:bodyPr/>
          <a:lstStyle/>
          <a:p>
            <a:pPr algn="ctr" fontAlgn="auto">
              <a:spcBef>
                <a:spcPts val="0"/>
              </a:spcBef>
              <a:spcAft>
                <a:spcPts val="0"/>
              </a:spcAft>
              <a:defRPr/>
            </a:pPr>
            <a:endParaRPr lang="en-US">
              <a:latin typeface="+mn-lt"/>
              <a:cs typeface="+mn-cs"/>
            </a:endParaRPr>
          </a:p>
        </p:txBody>
      </p:sp>
      <p:pic>
        <p:nvPicPr>
          <p:cNvPr id="2" name="Picture 1"/>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086600" y="6400800"/>
            <a:ext cx="1409214" cy="431392"/>
          </a:xfrm>
          <a:prstGeom prst="rect">
            <a:avLst/>
          </a:prstGeom>
        </p:spPr>
      </p:pic>
    </p:spTree>
  </p:cSld>
  <p:clrMap bg1="lt1" tx1="dk1" bg2="lt2" tx2="dk2" accent1="accent1" accent2="accent2" accent3="accent3" accent4="accent4" accent5="accent5" accent6="accent6" hlink="hlink" folHlink="folHlink"/>
  <p:sldLayoutIdLst>
    <p:sldLayoutId id="2147483730" r:id="rId1"/>
    <p:sldLayoutId id="2147483738" r:id="rId2"/>
    <p:sldLayoutId id="2147483732" r:id="rId3"/>
    <p:sldLayoutId id="2147483734" r:id="rId4"/>
    <p:sldLayoutId id="2147483737" r:id="rId5"/>
    <p:sldLayoutId id="2147483739" r:id="rId6"/>
  </p:sldLayoutIdLst>
  <p:hf sldNum="0" hdr="0" ftr="0" dt="0"/>
  <p:txStyles>
    <p:titleStyle>
      <a:lvl1pPr algn="l" rtl="0" eaLnBrk="1" fontAlgn="base" hangingPunct="1">
        <a:spcBef>
          <a:spcPct val="0"/>
        </a:spcBef>
        <a:spcAft>
          <a:spcPct val="0"/>
        </a:spcAft>
        <a:defRPr sz="1800" b="1">
          <a:solidFill>
            <a:schemeClr val="tx1"/>
          </a:solidFill>
          <a:latin typeface="Gill Sans MT" panose="020B0502020104020203" pitchFamily="34" charset="0"/>
          <a:ea typeface="+mj-ea"/>
          <a:cs typeface="+mj-cs"/>
        </a:defRPr>
      </a:lvl1pPr>
      <a:lvl2pPr algn="l" rtl="0" eaLnBrk="1" fontAlgn="base" hangingPunct="1">
        <a:spcBef>
          <a:spcPct val="0"/>
        </a:spcBef>
        <a:spcAft>
          <a:spcPct val="0"/>
        </a:spcAft>
        <a:defRPr b="1">
          <a:solidFill>
            <a:schemeClr val="tx2"/>
          </a:solidFill>
          <a:latin typeface="Century Gothic" pitchFamily="34" charset="0"/>
          <a:cs typeface="Arial" pitchFamily="34" charset="0"/>
        </a:defRPr>
      </a:lvl2pPr>
      <a:lvl3pPr algn="l" rtl="0" eaLnBrk="1" fontAlgn="base" hangingPunct="1">
        <a:spcBef>
          <a:spcPct val="0"/>
        </a:spcBef>
        <a:spcAft>
          <a:spcPct val="0"/>
        </a:spcAft>
        <a:defRPr b="1">
          <a:solidFill>
            <a:schemeClr val="tx2"/>
          </a:solidFill>
          <a:latin typeface="Century Gothic" pitchFamily="34" charset="0"/>
          <a:cs typeface="Arial" pitchFamily="34" charset="0"/>
        </a:defRPr>
      </a:lvl3pPr>
      <a:lvl4pPr algn="l" rtl="0" eaLnBrk="1" fontAlgn="base" hangingPunct="1">
        <a:spcBef>
          <a:spcPct val="0"/>
        </a:spcBef>
        <a:spcAft>
          <a:spcPct val="0"/>
        </a:spcAft>
        <a:defRPr b="1">
          <a:solidFill>
            <a:schemeClr val="tx2"/>
          </a:solidFill>
          <a:latin typeface="Century Gothic" pitchFamily="34" charset="0"/>
          <a:cs typeface="Arial" pitchFamily="34" charset="0"/>
        </a:defRPr>
      </a:lvl4pPr>
      <a:lvl5pPr algn="l" rtl="0" eaLnBrk="1" fontAlgn="base" hangingPunct="1">
        <a:spcBef>
          <a:spcPct val="0"/>
        </a:spcBef>
        <a:spcAft>
          <a:spcPct val="0"/>
        </a:spcAft>
        <a:defRPr b="1">
          <a:solidFill>
            <a:schemeClr val="tx2"/>
          </a:solidFill>
          <a:latin typeface="Century Gothic" pitchFamily="34" charset="0"/>
          <a:cs typeface="Arial" pitchFamily="34" charset="0"/>
        </a:defRPr>
      </a:lvl5pPr>
      <a:lvl6pPr marL="457200" algn="l" rtl="0" eaLnBrk="1" fontAlgn="base" hangingPunct="1">
        <a:spcBef>
          <a:spcPct val="0"/>
        </a:spcBef>
        <a:spcAft>
          <a:spcPct val="0"/>
        </a:spcAft>
        <a:defRPr b="1">
          <a:solidFill>
            <a:schemeClr val="tx2"/>
          </a:solidFill>
          <a:latin typeface="Century Gothic" pitchFamily="34" charset="0"/>
          <a:cs typeface="Arial" pitchFamily="34" charset="0"/>
        </a:defRPr>
      </a:lvl6pPr>
      <a:lvl7pPr marL="914400" algn="l" rtl="0" eaLnBrk="1" fontAlgn="base" hangingPunct="1">
        <a:spcBef>
          <a:spcPct val="0"/>
        </a:spcBef>
        <a:spcAft>
          <a:spcPct val="0"/>
        </a:spcAft>
        <a:defRPr b="1">
          <a:solidFill>
            <a:schemeClr val="tx2"/>
          </a:solidFill>
          <a:latin typeface="Century Gothic" pitchFamily="34" charset="0"/>
          <a:cs typeface="Arial" pitchFamily="34" charset="0"/>
        </a:defRPr>
      </a:lvl7pPr>
      <a:lvl8pPr marL="1371600" algn="l" rtl="0" eaLnBrk="1" fontAlgn="base" hangingPunct="1">
        <a:spcBef>
          <a:spcPct val="0"/>
        </a:spcBef>
        <a:spcAft>
          <a:spcPct val="0"/>
        </a:spcAft>
        <a:defRPr b="1">
          <a:solidFill>
            <a:schemeClr val="tx2"/>
          </a:solidFill>
          <a:latin typeface="Century Gothic" pitchFamily="34" charset="0"/>
          <a:cs typeface="Arial" pitchFamily="34" charset="0"/>
        </a:defRPr>
      </a:lvl8pPr>
      <a:lvl9pPr marL="1828800" algn="l" rtl="0" eaLnBrk="1" fontAlgn="base" hangingPunct="1">
        <a:spcBef>
          <a:spcPct val="0"/>
        </a:spcBef>
        <a:spcAft>
          <a:spcPct val="0"/>
        </a:spcAft>
        <a:defRPr b="1">
          <a:solidFill>
            <a:schemeClr val="tx2"/>
          </a:solidFill>
          <a:latin typeface="Century Gothic" pitchFamily="34" charset="0"/>
          <a:cs typeface="Arial" pitchFamily="34" charset="0"/>
        </a:defRPr>
      </a:lvl9pPr>
    </p:titleStyle>
    <p:bodyStyle>
      <a:lvl1pPr marL="228600" indent="-228600" algn="l" rtl="0" eaLnBrk="1" fontAlgn="base" hangingPunct="1">
        <a:spcBef>
          <a:spcPct val="20000"/>
        </a:spcBef>
        <a:spcAft>
          <a:spcPct val="0"/>
        </a:spcAft>
        <a:buClr>
          <a:schemeClr val="tx1"/>
        </a:buClr>
        <a:buChar char="•"/>
        <a:defRPr sz="1600">
          <a:solidFill>
            <a:schemeClr val="tx1"/>
          </a:solidFill>
          <a:latin typeface="Minion Pro" panose="02040503050306020203" pitchFamily="18" charset="0"/>
          <a:ea typeface="+mn-ea"/>
          <a:cs typeface="+mn-cs"/>
        </a:defRPr>
      </a:lvl1pPr>
      <a:lvl2pPr marL="571500" indent="-228600" algn="l" rtl="0" eaLnBrk="1" fontAlgn="base" hangingPunct="1">
        <a:spcBef>
          <a:spcPct val="20000"/>
        </a:spcBef>
        <a:spcAft>
          <a:spcPct val="0"/>
        </a:spcAft>
        <a:buClr>
          <a:schemeClr val="tx1"/>
        </a:buClr>
        <a:buChar char="o"/>
        <a:defRPr sz="1600">
          <a:solidFill>
            <a:schemeClr val="tx1"/>
          </a:solidFill>
          <a:latin typeface="Minion Pro" panose="02040503050306020203" pitchFamily="18" charset="0"/>
          <a:cs typeface="+mn-cs"/>
        </a:defRPr>
      </a:lvl2pPr>
      <a:lvl3pPr marL="9144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inion Pro" panose="02040503050306020203" pitchFamily="18" charset="0"/>
          <a:cs typeface="+mn-cs"/>
        </a:defRPr>
      </a:lvl3pPr>
      <a:lvl4pPr marL="1257300" indent="-228600" algn="l" rtl="0" eaLnBrk="1" fontAlgn="base" hangingPunct="1">
        <a:spcBef>
          <a:spcPct val="20000"/>
        </a:spcBef>
        <a:spcAft>
          <a:spcPct val="0"/>
        </a:spcAft>
        <a:buClr>
          <a:schemeClr val="tx1"/>
        </a:buClr>
        <a:buChar char="•"/>
        <a:defRPr sz="1600">
          <a:solidFill>
            <a:schemeClr val="tx1"/>
          </a:solidFill>
          <a:latin typeface="Minion Pro" panose="02040503050306020203" pitchFamily="18" charset="0"/>
          <a:cs typeface="+mn-cs"/>
        </a:defRPr>
      </a:lvl4pPr>
      <a:lvl5pPr marL="1600200" indent="-228600" algn="l" rtl="0" eaLnBrk="1" fontAlgn="base" hangingPunct="1">
        <a:spcBef>
          <a:spcPct val="25000"/>
        </a:spcBef>
        <a:spcAft>
          <a:spcPct val="0"/>
        </a:spcAft>
        <a:buClr>
          <a:schemeClr val="tx1"/>
        </a:buClr>
        <a:buChar char="•"/>
        <a:defRPr sz="1600">
          <a:solidFill>
            <a:schemeClr val="tx1"/>
          </a:solidFill>
          <a:latin typeface="Minion Pro" panose="02040503050306020203" pitchFamily="18" charset="0"/>
          <a:cs typeface="+mn-cs"/>
        </a:defRPr>
      </a:lvl5pPr>
      <a:lvl6pPr marL="2057400" indent="-228600" algn="l" rtl="0" eaLnBrk="1" fontAlgn="base" hangingPunct="1">
        <a:spcBef>
          <a:spcPct val="25000"/>
        </a:spcBef>
        <a:spcAft>
          <a:spcPct val="0"/>
        </a:spcAft>
        <a:buClr>
          <a:schemeClr val="tx1"/>
        </a:buClr>
        <a:buChar char="•"/>
        <a:defRPr sz="1600">
          <a:solidFill>
            <a:schemeClr val="tx1"/>
          </a:solidFill>
          <a:latin typeface="+mn-lt"/>
          <a:cs typeface="+mn-cs"/>
        </a:defRPr>
      </a:lvl6pPr>
      <a:lvl7pPr marL="2514600" indent="-228600" algn="l" rtl="0" eaLnBrk="1" fontAlgn="base" hangingPunct="1">
        <a:spcBef>
          <a:spcPct val="25000"/>
        </a:spcBef>
        <a:spcAft>
          <a:spcPct val="0"/>
        </a:spcAft>
        <a:buClr>
          <a:schemeClr val="tx1"/>
        </a:buClr>
        <a:buChar char="•"/>
        <a:defRPr sz="1600">
          <a:solidFill>
            <a:schemeClr val="tx1"/>
          </a:solidFill>
          <a:latin typeface="+mn-lt"/>
          <a:cs typeface="+mn-cs"/>
        </a:defRPr>
      </a:lvl7pPr>
      <a:lvl8pPr marL="2971800" indent="-228600" algn="l" rtl="0" eaLnBrk="1" fontAlgn="base" hangingPunct="1">
        <a:spcBef>
          <a:spcPct val="25000"/>
        </a:spcBef>
        <a:spcAft>
          <a:spcPct val="0"/>
        </a:spcAft>
        <a:buClr>
          <a:schemeClr val="tx1"/>
        </a:buClr>
        <a:buChar char="•"/>
        <a:defRPr sz="1600">
          <a:solidFill>
            <a:schemeClr val="tx1"/>
          </a:solidFill>
          <a:latin typeface="+mn-lt"/>
          <a:cs typeface="+mn-cs"/>
        </a:defRPr>
      </a:lvl8pPr>
      <a:lvl9pPr marL="3429000" indent="-228600" algn="l" rtl="0" eaLnBrk="1" fontAlgn="base" hangingPunct="1">
        <a:spcBef>
          <a:spcPct val="25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5.xml"/><Relationship Id="rId1" Type="http://schemas.openxmlformats.org/officeDocument/2006/relationships/slideLayout" Target="../slideLayouts/slideLayout5.xml"/><Relationship Id="rId5" Type="http://schemas.openxmlformats.org/officeDocument/2006/relationships/image" Target="../media/image12.jpeg"/><Relationship Id="rId4" Type="http://schemas.openxmlformats.org/officeDocument/2006/relationships/image" Target="../media/image11.jpe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12718" y="192290"/>
            <a:ext cx="8518566" cy="645910"/>
          </a:xfrm>
        </p:spPr>
        <p:txBody>
          <a:bodyPr/>
          <a:lstStyle/>
          <a:p>
            <a:r>
              <a:rPr lang="en-US" sz="1800" dirty="0"/>
              <a:t>Do Now</a:t>
            </a:r>
          </a:p>
        </p:txBody>
      </p:sp>
      <p:sp>
        <p:nvSpPr>
          <p:cNvPr id="2" name="TextBox 1"/>
          <p:cNvSpPr txBox="1"/>
          <p:nvPr/>
        </p:nvSpPr>
        <p:spPr>
          <a:xfrm>
            <a:off x="6629400" y="304800"/>
            <a:ext cx="21336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ea typeface="+mn-ea"/>
                <a:cs typeface="Arial"/>
              </a:rPr>
              <a:t>Handouts, Page </a:t>
            </a:r>
            <a:r>
              <a:rPr lang="en-US" dirty="0">
                <a:solidFill>
                  <a:srgbClr val="000000"/>
                </a:solidFill>
                <a:cs typeface="Arial"/>
              </a:rPr>
              <a:t>1</a:t>
            </a:r>
            <a:endParaRPr kumimoji="0" lang="en-US" sz="1800" b="0" i="0" u="none" strike="noStrike" kern="1200" cap="none" spc="0" normalizeH="0" baseline="0" noProof="0" dirty="0">
              <a:ln>
                <a:noFill/>
              </a:ln>
              <a:solidFill>
                <a:srgbClr val="000000"/>
              </a:solidFill>
              <a:effectLst/>
              <a:uLnTx/>
              <a:uFillTx/>
              <a:ea typeface="+mn-ea"/>
              <a:cs typeface="Arial"/>
            </a:endParaRPr>
          </a:p>
        </p:txBody>
      </p:sp>
      <p:grpSp>
        <p:nvGrpSpPr>
          <p:cNvPr id="18" name="Group 17">
            <a:extLst>
              <a:ext uri="{FF2B5EF4-FFF2-40B4-BE49-F238E27FC236}">
                <a16:creationId xmlns:a16="http://schemas.microsoft.com/office/drawing/2014/main" id="{AA069E84-0EDE-4AB6-AB8B-037030A0FEC2}"/>
              </a:ext>
            </a:extLst>
          </p:cNvPr>
          <p:cNvGrpSpPr/>
          <p:nvPr/>
        </p:nvGrpSpPr>
        <p:grpSpPr>
          <a:xfrm>
            <a:off x="914400" y="1178642"/>
            <a:ext cx="7315200" cy="4500716"/>
            <a:chOff x="914400" y="1061884"/>
            <a:chExt cx="7315200" cy="4500716"/>
          </a:xfrm>
        </p:grpSpPr>
        <p:sp>
          <p:nvSpPr>
            <p:cNvPr id="19" name="AutoShape 6">
              <a:extLst>
                <a:ext uri="{FF2B5EF4-FFF2-40B4-BE49-F238E27FC236}">
                  <a16:creationId xmlns:a16="http://schemas.microsoft.com/office/drawing/2014/main" id="{8141A569-5EEB-4042-9BA8-A5667BA89243}"/>
                </a:ext>
              </a:extLst>
            </p:cNvPr>
            <p:cNvSpPr>
              <a:spLocks noChangeArrowheads="1"/>
            </p:cNvSpPr>
            <p:nvPr/>
          </p:nvSpPr>
          <p:spPr bwMode="auto">
            <a:xfrm>
              <a:off x="914400" y="1436821"/>
              <a:ext cx="7315200" cy="4125779"/>
            </a:xfrm>
            <a:prstGeom prst="roundRect">
              <a:avLst>
                <a:gd name="adj" fmla="val 6005"/>
              </a:avLst>
            </a:prstGeom>
            <a:noFill/>
            <a:ln w="25400"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20" name="TextBox 19">
              <a:extLst>
                <a:ext uri="{FF2B5EF4-FFF2-40B4-BE49-F238E27FC236}">
                  <a16:creationId xmlns:a16="http://schemas.microsoft.com/office/drawing/2014/main" id="{B419CD1F-D2DB-4C88-B5F5-634C4843E93E}"/>
                </a:ext>
              </a:extLst>
            </p:cNvPr>
            <p:cNvSpPr txBox="1"/>
            <p:nvPr/>
          </p:nvSpPr>
          <p:spPr>
            <a:xfrm>
              <a:off x="914400" y="1869281"/>
              <a:ext cx="7315200" cy="369331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During our teacher development sessions, there has been a distinct focus on building student language and vocabulary skills as well as using complex texts to build student comprehension. In our final session today, we will bring everything together by discussing how we can use complex vocabulary within high-quality texts to continue to build students’ expressive vocabulary and content knowledge.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mn-lt"/>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mn-lt"/>
                  <a:ea typeface="+mn-ea"/>
                  <a:cs typeface="Arial" pitchFamily="34" charset="0"/>
                </a:rPr>
                <a:t>Reflect on the following questions:</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How does your staff currently teach text-based vocabulary during read alouds? </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How do students practice vocabulary during read alouds?</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How does staff select focus vocabulary to teach through read </a:t>
              </a:r>
              <a:r>
                <a:rPr kumimoji="0" lang="en-US" sz="1800" b="0" i="0" u="none" strike="noStrike" kern="1200" cap="none" spc="0" normalizeH="0" baseline="0" noProof="0" dirty="0" err="1">
                  <a:ln>
                    <a:noFill/>
                  </a:ln>
                  <a:solidFill>
                    <a:srgbClr val="000000"/>
                  </a:solidFill>
                  <a:effectLst/>
                  <a:uLnTx/>
                  <a:uFillTx/>
                  <a:latin typeface="+mn-lt"/>
                  <a:ea typeface="+mn-ea"/>
                  <a:cs typeface="Arial" pitchFamily="34" charset="0"/>
                </a:rPr>
                <a:t>alouds</a:t>
              </a: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a:t>
              </a:r>
            </a:p>
          </p:txBody>
        </p:sp>
        <p:pic>
          <p:nvPicPr>
            <p:cNvPr id="21" name="Picture 20">
              <a:extLst>
                <a:ext uri="{FF2B5EF4-FFF2-40B4-BE49-F238E27FC236}">
                  <a16:creationId xmlns:a16="http://schemas.microsoft.com/office/drawing/2014/main" id="{F116437B-D46A-4757-8B4A-3CC90C75FA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7063" y="1061884"/>
              <a:ext cx="749873" cy="749873"/>
            </a:xfrm>
            <a:prstGeom prst="rect">
              <a:avLst/>
            </a:prstGeom>
          </p:spPr>
        </p:pic>
      </p:grpSp>
    </p:spTree>
    <p:extLst>
      <p:ext uri="{BB962C8B-B14F-4D97-AF65-F5344CB8AC3E}">
        <p14:creationId xmlns:p14="http://schemas.microsoft.com/office/powerpoint/2010/main" val="159541868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18566" cy="838200"/>
          </a:xfrm>
        </p:spPr>
        <p:txBody>
          <a:bodyPr/>
          <a:lstStyle/>
          <a:p>
            <a:r>
              <a:rPr lang="en-US" dirty="0"/>
              <a:t>Planning to Teach Vocab Through a Read Aloud</a:t>
            </a:r>
          </a:p>
        </p:txBody>
      </p:sp>
      <p:graphicFrame>
        <p:nvGraphicFramePr>
          <p:cNvPr id="4" name="Diagram 3"/>
          <p:cNvGraphicFramePr/>
          <p:nvPr/>
        </p:nvGraphicFramePr>
        <p:xfrm>
          <a:off x="609600" y="762000"/>
          <a:ext cx="79248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6629400" y="304800"/>
            <a:ext cx="21336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yriad Pro"/>
                <a:ea typeface="+mn-ea"/>
                <a:cs typeface="Arial"/>
              </a:rPr>
              <a:t>Handouts, Page </a:t>
            </a:r>
            <a:r>
              <a:rPr lang="en-US" dirty="0">
                <a:solidFill>
                  <a:srgbClr val="000000"/>
                </a:solidFill>
                <a:latin typeface="Myriad Pro"/>
                <a:cs typeface="Arial"/>
              </a:rPr>
              <a:t>4</a:t>
            </a:r>
            <a:endParaRPr kumimoji="0" lang="en-US" sz="1800" b="0" i="0" u="none" strike="noStrike" kern="1200" cap="none" spc="0" normalizeH="0" baseline="0" noProof="0" dirty="0">
              <a:ln>
                <a:noFill/>
              </a:ln>
              <a:solidFill>
                <a:srgbClr val="000000"/>
              </a:solidFill>
              <a:effectLst/>
              <a:uLnTx/>
              <a:uFillTx/>
              <a:latin typeface="Myriad Pro"/>
              <a:ea typeface="+mn-ea"/>
              <a:cs typeface="Arial"/>
            </a:endParaRPr>
          </a:p>
        </p:txBody>
      </p:sp>
    </p:spTree>
    <p:extLst>
      <p:ext uri="{BB962C8B-B14F-4D97-AF65-F5344CB8AC3E}">
        <p14:creationId xmlns:p14="http://schemas.microsoft.com/office/powerpoint/2010/main" val="414943503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Selecting Target Vocabulary</a:t>
            </a:r>
          </a:p>
        </p:txBody>
      </p:sp>
      <p:sp>
        <p:nvSpPr>
          <p:cNvPr id="5" name="TextBox 4"/>
          <p:cNvSpPr txBox="1"/>
          <p:nvPr/>
        </p:nvSpPr>
        <p:spPr>
          <a:xfrm>
            <a:off x="6629400" y="304800"/>
            <a:ext cx="21336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ea typeface="+mn-ea"/>
                <a:cs typeface="Arial"/>
              </a:rPr>
              <a:t>Handouts, Page </a:t>
            </a:r>
            <a:r>
              <a:rPr lang="en-US" dirty="0">
                <a:solidFill>
                  <a:srgbClr val="000000"/>
                </a:solidFill>
                <a:cs typeface="Arial"/>
              </a:rPr>
              <a:t>4</a:t>
            </a:r>
            <a:endParaRPr kumimoji="0" lang="en-US" sz="1800" b="0" i="0" u="none" strike="noStrike" kern="1200" cap="none" spc="0" normalizeH="0" baseline="0" noProof="0" dirty="0">
              <a:ln>
                <a:noFill/>
              </a:ln>
              <a:solidFill>
                <a:srgbClr val="000000"/>
              </a:solidFill>
              <a:effectLst/>
              <a:uLnTx/>
              <a:uFillTx/>
              <a:ea typeface="+mn-ea"/>
              <a:cs typeface="Arial"/>
            </a:endParaRPr>
          </a:p>
        </p:txBody>
      </p:sp>
      <p:graphicFrame>
        <p:nvGraphicFramePr>
          <p:cNvPr id="6" name="Table 5">
            <a:extLst>
              <a:ext uri="{FF2B5EF4-FFF2-40B4-BE49-F238E27FC236}">
                <a16:creationId xmlns:a16="http://schemas.microsoft.com/office/drawing/2014/main" id="{6A7E3CA8-E7BD-4F58-941D-120EA5540044}"/>
              </a:ext>
            </a:extLst>
          </p:cNvPr>
          <p:cNvGraphicFramePr>
            <a:graphicFrameLocks noGrp="1"/>
          </p:cNvGraphicFramePr>
          <p:nvPr>
            <p:extLst>
              <p:ext uri="{D42A27DB-BD31-4B8C-83A1-F6EECF244321}">
                <p14:modId xmlns:p14="http://schemas.microsoft.com/office/powerpoint/2010/main" val="1352056155"/>
              </p:ext>
            </p:extLst>
          </p:nvPr>
        </p:nvGraphicFramePr>
        <p:xfrm>
          <a:off x="1524000" y="1737360"/>
          <a:ext cx="6096000" cy="3657600"/>
        </p:xfrm>
        <a:graphic>
          <a:graphicData uri="http://schemas.openxmlformats.org/drawingml/2006/table">
            <a:tbl>
              <a:tblPr firstRow="1" bandRow="1">
                <a:tableStyleId>{2D5ABB26-0587-4C30-8999-92F81FD0307C}</a:tableStyleId>
              </a:tblPr>
              <a:tblGrid>
                <a:gridCol w="1219200">
                  <a:extLst>
                    <a:ext uri="{9D8B030D-6E8A-4147-A177-3AD203B41FA5}">
                      <a16:colId xmlns:a16="http://schemas.microsoft.com/office/drawing/2014/main" val="233937698"/>
                    </a:ext>
                  </a:extLst>
                </a:gridCol>
                <a:gridCol w="4876800">
                  <a:extLst>
                    <a:ext uri="{9D8B030D-6E8A-4147-A177-3AD203B41FA5}">
                      <a16:colId xmlns:a16="http://schemas.microsoft.com/office/drawing/2014/main" val="805145068"/>
                    </a:ext>
                  </a:extLst>
                </a:gridCol>
              </a:tblGrid>
              <a:tr h="448733">
                <a:tc>
                  <a:txBody>
                    <a:bodyPr/>
                    <a:lstStyle/>
                    <a:p>
                      <a:pPr algn="ctr"/>
                      <a:r>
                        <a:rPr lang="en-US" sz="2400" dirty="0">
                          <a:solidFill>
                            <a:schemeClr val="accent1"/>
                          </a:solidFill>
                          <a:latin typeface="Gill Sans MT Condensed" panose="020B0506020104020203" pitchFamily="34" charset="0"/>
                        </a:rPr>
                        <a:t>STEP</a:t>
                      </a:r>
                      <a:r>
                        <a:rPr lang="en-US" sz="2400" baseline="0" dirty="0">
                          <a:solidFill>
                            <a:schemeClr val="accent1"/>
                          </a:solidFill>
                          <a:latin typeface="Gill Sans MT Condensed" panose="020B0506020104020203" pitchFamily="34" charset="0"/>
                        </a:rPr>
                        <a:t> 1</a:t>
                      </a:r>
                      <a:endParaRPr lang="en-US" sz="2400" dirty="0">
                        <a:solidFill>
                          <a:schemeClr val="accent1"/>
                        </a:solidFill>
                        <a:latin typeface="Gill Sans MT Condensed" panose="020B0506020104020203"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Identify</a:t>
                      </a:r>
                      <a:r>
                        <a:rPr lang="en-US" baseline="0" dirty="0">
                          <a:solidFill>
                            <a:schemeClr val="tx1"/>
                          </a:solidFill>
                        </a:rPr>
                        <a:t> vocabulary that connects to the key ideas of the story.</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7635633"/>
                  </a:ext>
                </a:extLst>
              </a:tr>
              <a:tr h="448733">
                <a:tc>
                  <a:txBody>
                    <a:bodyPr/>
                    <a:lstStyle/>
                    <a:p>
                      <a:pPr algn="ctr"/>
                      <a:r>
                        <a:rPr lang="en-US" sz="2400" dirty="0">
                          <a:solidFill>
                            <a:schemeClr val="accent1"/>
                          </a:solidFill>
                          <a:latin typeface="Gill Sans MT Condensed" panose="020B0506020104020203" pitchFamily="34" charset="0"/>
                        </a:rPr>
                        <a:t>STEP</a:t>
                      </a:r>
                      <a:r>
                        <a:rPr lang="en-US" sz="2400" baseline="0" dirty="0">
                          <a:solidFill>
                            <a:schemeClr val="accent1"/>
                          </a:solidFill>
                          <a:latin typeface="Gill Sans MT Condensed" panose="020B0506020104020203" pitchFamily="34" charset="0"/>
                        </a:rPr>
                        <a:t> 2</a:t>
                      </a:r>
                      <a:endParaRPr lang="en-US" sz="2400" dirty="0">
                        <a:solidFill>
                          <a:schemeClr val="accent1"/>
                        </a:solidFill>
                        <a:latin typeface="Gill Sans MT Condensed" panose="020B0506020104020203"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Identify</a:t>
                      </a:r>
                      <a:r>
                        <a:rPr lang="en-US" baseline="0" dirty="0">
                          <a:solidFill>
                            <a:schemeClr val="tx1"/>
                          </a:solidFill>
                        </a:rPr>
                        <a:t> vocabulary that will build students’ content knowledge on a topic.</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7039717"/>
                  </a:ext>
                </a:extLst>
              </a:tr>
              <a:tr h="448733">
                <a:tc>
                  <a:txBody>
                    <a:bodyPr/>
                    <a:lstStyle/>
                    <a:p>
                      <a:pPr algn="ctr"/>
                      <a:r>
                        <a:rPr lang="en-US" sz="2400" dirty="0">
                          <a:solidFill>
                            <a:schemeClr val="accent1"/>
                          </a:solidFill>
                          <a:latin typeface="Gill Sans MT Condensed" panose="020B0506020104020203" pitchFamily="34" charset="0"/>
                        </a:rPr>
                        <a:t>STEP</a:t>
                      </a:r>
                      <a:r>
                        <a:rPr lang="en-US" sz="2400" baseline="0" dirty="0">
                          <a:solidFill>
                            <a:schemeClr val="accent1"/>
                          </a:solidFill>
                          <a:latin typeface="Gill Sans MT Condensed" panose="020B0506020104020203" pitchFamily="34" charset="0"/>
                        </a:rPr>
                        <a:t> 3</a:t>
                      </a:r>
                      <a:endParaRPr lang="en-US" sz="2400" dirty="0">
                        <a:solidFill>
                          <a:schemeClr val="accent1"/>
                        </a:solidFill>
                        <a:latin typeface="Gill Sans MT Condensed" panose="020B0506020104020203"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Identify</a:t>
                      </a:r>
                      <a:r>
                        <a:rPr lang="en-US" baseline="0" dirty="0">
                          <a:solidFill>
                            <a:schemeClr val="tx1"/>
                          </a:solidFill>
                        </a:rPr>
                        <a:t> vocabulary terms that are complex and high-utility and likely to be encountered in future reading and studies.</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9303711"/>
                  </a:ext>
                </a:extLst>
              </a:tr>
              <a:tr h="448733">
                <a:tc>
                  <a:txBody>
                    <a:bodyPr/>
                    <a:lstStyle/>
                    <a:p>
                      <a:pPr algn="ctr"/>
                      <a:r>
                        <a:rPr lang="en-US" sz="2400" dirty="0">
                          <a:solidFill>
                            <a:schemeClr val="accent1"/>
                          </a:solidFill>
                          <a:latin typeface="Tw Cen MT Condensed" panose="020B0606020104020203" pitchFamily="34" charset="0"/>
                        </a:rPr>
                        <a:t>S</a:t>
                      </a:r>
                      <a:r>
                        <a:rPr lang="en-US" sz="2400" dirty="0">
                          <a:solidFill>
                            <a:schemeClr val="accent1"/>
                          </a:solidFill>
                          <a:latin typeface="Gill Sans MT Condensed" panose="020B0506020104020203" pitchFamily="34" charset="0"/>
                        </a:rPr>
                        <a:t>TEP 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Prioritize</a:t>
                      </a:r>
                      <a:r>
                        <a:rPr lang="en-US" baseline="0" dirty="0">
                          <a:solidFill>
                            <a:schemeClr val="tx1"/>
                          </a:solidFill>
                        </a:rPr>
                        <a:t> the vocabulary that you identified. Which terms will be most important for students to know in order to understand the story? Which vocabulary can be taught briefly while reading?</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7346520"/>
                  </a:ext>
                </a:extLst>
              </a:tr>
            </a:tbl>
          </a:graphicData>
        </a:graphic>
      </p:graphicFrame>
    </p:spTree>
    <p:extLst>
      <p:ext uri="{BB962C8B-B14F-4D97-AF65-F5344CB8AC3E}">
        <p14:creationId xmlns:p14="http://schemas.microsoft.com/office/powerpoint/2010/main" val="2596943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Modeling with </a:t>
            </a:r>
            <a:r>
              <a:rPr lang="en-US" i="1" dirty="0"/>
              <a:t>What Do You Do With a Tail Like This?</a:t>
            </a:r>
          </a:p>
        </p:txBody>
      </p:sp>
      <p:sp>
        <p:nvSpPr>
          <p:cNvPr id="4" name="TextBox 3"/>
          <p:cNvSpPr txBox="1"/>
          <p:nvPr/>
        </p:nvSpPr>
        <p:spPr>
          <a:xfrm>
            <a:off x="5029200" y="1066800"/>
            <a:ext cx="3657600" cy="1940957"/>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ea typeface="+mn-ea"/>
                <a:cs typeface="Arial"/>
              </a:rPr>
              <a:t>As we think aloud through the steps of selecting target vocabulary in a complex text, take notes on how I think about each step and how I arrive at my vocabulary selections.</a:t>
            </a:r>
          </a:p>
        </p:txBody>
      </p:sp>
      <p:pic>
        <p:nvPicPr>
          <p:cNvPr id="1026" name="Picture 2" descr="http://www.ala.org/alsc/sites/ala.org.alsc/files/content/awardsgrants/bookmedia/caldecottmedal/bookimages/2004h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066800"/>
            <a:ext cx="4376262" cy="51435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2209998738"/>
              </p:ext>
            </p:extLst>
          </p:nvPr>
        </p:nvGraphicFramePr>
        <p:xfrm>
          <a:off x="5763934" y="3101340"/>
          <a:ext cx="2188131" cy="3108960"/>
        </p:xfrm>
        <a:graphic>
          <a:graphicData uri="http://schemas.openxmlformats.org/drawingml/2006/table">
            <a:tbl>
              <a:tblPr firstRow="1" bandRow="1">
                <a:tableStyleId>{2D5ABB26-0587-4C30-8999-92F81FD0307C}</a:tableStyleId>
              </a:tblPr>
              <a:tblGrid>
                <a:gridCol w="2188131">
                  <a:extLst>
                    <a:ext uri="{9D8B030D-6E8A-4147-A177-3AD203B41FA5}">
                      <a16:colId xmlns:a16="http://schemas.microsoft.com/office/drawing/2014/main" val="4178567075"/>
                    </a:ext>
                  </a:extLst>
                </a:gridCol>
              </a:tblGrid>
              <a:tr h="370840">
                <a:tc>
                  <a:txBody>
                    <a:bodyPr/>
                    <a:lstStyle/>
                    <a:p>
                      <a:pPr algn="ctr"/>
                      <a:r>
                        <a:rPr lang="en-US" sz="1800" b="1" kern="1200" dirty="0">
                          <a:solidFill>
                            <a:schemeClr val="tx1"/>
                          </a:solidFill>
                          <a:effectLst/>
                          <a:latin typeface="+mn-lt"/>
                          <a:ea typeface="+mn-ea"/>
                          <a:cs typeface="+mn-cs"/>
                        </a:rPr>
                        <a:t>Target Vocabulary:</a:t>
                      </a:r>
                      <a:r>
                        <a:rPr lang="en-US" sz="1800" kern="1200" baseline="0" dirty="0">
                          <a:solidFill>
                            <a:schemeClr val="tx1"/>
                          </a:solidFill>
                          <a:effectLst/>
                          <a:latin typeface="+mn-lt"/>
                          <a:ea typeface="+mn-ea"/>
                          <a:cs typeface="+mn-cs"/>
                        </a:rPr>
                        <a:t> </a:t>
                      </a:r>
                      <a:endParaRPr lang="en-US" sz="1800" kern="1200" dirty="0">
                        <a:solidFill>
                          <a:schemeClr val="tx1"/>
                        </a:solidFill>
                        <a:effectLst/>
                        <a:latin typeface="+mn-lt"/>
                        <a:ea typeface="+mn-ea"/>
                        <a:cs typeface="+mn-cs"/>
                      </a:endParaRPr>
                    </a:p>
                    <a:p>
                      <a:pPr algn="ctr"/>
                      <a:r>
                        <a:rPr lang="en-US" sz="1800" kern="1200" dirty="0">
                          <a:solidFill>
                            <a:schemeClr val="tx1"/>
                          </a:solidFill>
                          <a:effectLst/>
                          <a:latin typeface="+mn-lt"/>
                          <a:ea typeface="+mn-ea"/>
                          <a:cs typeface="+mn-cs"/>
                        </a:rPr>
                        <a:t>Capture</a:t>
                      </a:r>
                    </a:p>
                    <a:p>
                      <a:pPr algn="ctr"/>
                      <a:r>
                        <a:rPr lang="en-US" sz="1800" kern="1200" dirty="0">
                          <a:solidFill>
                            <a:schemeClr val="tx1"/>
                          </a:solidFill>
                          <a:effectLst/>
                          <a:latin typeface="+mn-lt"/>
                          <a:ea typeface="+mn-ea"/>
                          <a:cs typeface="+mn-cs"/>
                        </a:rPr>
                        <a:t>Leap</a:t>
                      </a:r>
                    </a:p>
                    <a:p>
                      <a:pPr algn="ctr"/>
                      <a:r>
                        <a:rPr lang="en-US" sz="1800" kern="1200" dirty="0">
                          <a:solidFill>
                            <a:schemeClr val="tx1"/>
                          </a:solidFill>
                          <a:effectLst/>
                          <a:latin typeface="+mn-lt"/>
                          <a:ea typeface="+mn-ea"/>
                          <a:cs typeface="+mn-cs"/>
                        </a:rPr>
                        <a:t>Squirt</a:t>
                      </a:r>
                    </a:p>
                    <a:p>
                      <a:pPr algn="ctr"/>
                      <a:r>
                        <a:rPr lang="en-US" sz="1800" kern="1200" dirty="0">
                          <a:solidFill>
                            <a:schemeClr val="tx1"/>
                          </a:solidFill>
                          <a:effectLst/>
                          <a:latin typeface="+mn-lt"/>
                          <a:ea typeface="+mn-ea"/>
                          <a:cs typeface="+mn-cs"/>
                        </a:rPr>
                        <a:t>Sting</a:t>
                      </a:r>
                    </a:p>
                    <a:p>
                      <a:pPr algn="ctr"/>
                      <a:r>
                        <a:rPr lang="en-US" sz="1800" kern="1200" dirty="0">
                          <a:solidFill>
                            <a:schemeClr val="tx1"/>
                          </a:solidFill>
                          <a:effectLst/>
                          <a:latin typeface="+mn-lt"/>
                          <a:ea typeface="+mn-ea"/>
                          <a:cs typeface="+mn-cs"/>
                        </a:rPr>
                        <a:t>Underground</a:t>
                      </a:r>
                    </a:p>
                    <a:p>
                      <a:pPr algn="ctr"/>
                      <a:r>
                        <a:rPr lang="en-US" sz="1800" kern="1200" dirty="0">
                          <a:solidFill>
                            <a:schemeClr val="tx1"/>
                          </a:solidFill>
                          <a:effectLst/>
                          <a:latin typeface="+mn-lt"/>
                          <a:ea typeface="+mn-ea"/>
                          <a:cs typeface="+mn-cs"/>
                        </a:rPr>
                        <a:t>Pesky</a:t>
                      </a:r>
                    </a:p>
                    <a:p>
                      <a:pPr algn="ctr"/>
                      <a:r>
                        <a:rPr lang="en-US" sz="1800" kern="1200" dirty="0">
                          <a:solidFill>
                            <a:schemeClr val="tx1"/>
                          </a:solidFill>
                          <a:effectLst/>
                          <a:latin typeface="+mn-lt"/>
                          <a:ea typeface="+mn-ea"/>
                          <a:cs typeface="+mn-cs"/>
                        </a:rPr>
                        <a:t>Ledge</a:t>
                      </a:r>
                    </a:p>
                    <a:p>
                      <a:pPr algn="ctr"/>
                      <a:r>
                        <a:rPr lang="en-US" sz="1800" kern="1200" dirty="0">
                          <a:solidFill>
                            <a:schemeClr val="tx1"/>
                          </a:solidFill>
                          <a:effectLst/>
                          <a:latin typeface="+mn-lt"/>
                          <a:ea typeface="+mn-ea"/>
                          <a:cs typeface="+mn-cs"/>
                        </a:rPr>
                        <a:t>Stinky</a:t>
                      </a:r>
                    </a:p>
                    <a:p>
                      <a:pPr algn="ctr"/>
                      <a:r>
                        <a:rPr lang="en-US" sz="1800" kern="1200" dirty="0">
                          <a:solidFill>
                            <a:schemeClr val="tx1"/>
                          </a:solidFill>
                          <a:effectLst/>
                          <a:latin typeface="+mn-lt"/>
                          <a:ea typeface="+mn-ea"/>
                          <a:cs typeface="+mn-cs"/>
                        </a:rPr>
                        <a:t>Tiny</a:t>
                      </a:r>
                    </a:p>
                    <a:p>
                      <a:pPr algn="ctr"/>
                      <a:r>
                        <a:rPr lang="en-US" sz="1800" kern="1200" dirty="0">
                          <a:solidFill>
                            <a:schemeClr val="tx1"/>
                          </a:solidFill>
                          <a:effectLst/>
                          <a:latin typeface="+mn-lt"/>
                          <a:ea typeface="+mn-ea"/>
                          <a:cs typeface="+mn-cs"/>
                        </a:rPr>
                        <a:t>Clearly</a:t>
                      </a:r>
                      <a:endParaRPr lang="en-US" dirty="0">
                        <a:latin typeface="+mn-lt"/>
                      </a:endParaRPr>
                    </a:p>
                  </a:txBody>
                  <a:tcPr/>
                </a:tc>
                <a:extLst>
                  <a:ext uri="{0D108BD9-81ED-4DB2-BD59-A6C34878D82A}">
                    <a16:rowId xmlns:a16="http://schemas.microsoft.com/office/drawing/2014/main" val="3773673712"/>
                  </a:ext>
                </a:extLst>
              </a:tr>
            </a:tbl>
          </a:graphicData>
        </a:graphic>
      </p:graphicFrame>
      <p:sp>
        <p:nvSpPr>
          <p:cNvPr id="8" name="TextBox 7"/>
          <p:cNvSpPr txBox="1"/>
          <p:nvPr/>
        </p:nvSpPr>
        <p:spPr>
          <a:xfrm>
            <a:off x="6629400" y="304800"/>
            <a:ext cx="21336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Segoe UI"/>
                <a:ea typeface="+mn-ea"/>
                <a:cs typeface="Arial"/>
              </a:rPr>
              <a:t>Handouts, Page </a:t>
            </a:r>
            <a:r>
              <a:rPr lang="en-US" dirty="0">
                <a:solidFill>
                  <a:srgbClr val="000000"/>
                </a:solidFill>
                <a:latin typeface="Segoe UI"/>
                <a:cs typeface="Arial"/>
              </a:rPr>
              <a:t>4</a:t>
            </a:r>
            <a:endParaRPr kumimoji="0" lang="en-US" sz="1800" b="0" i="0" u="none" strike="noStrike" kern="1200" cap="none" spc="0" normalizeH="0" baseline="0" noProof="0" dirty="0">
              <a:ln>
                <a:noFill/>
              </a:ln>
              <a:solidFill>
                <a:srgbClr val="000000"/>
              </a:solidFill>
              <a:effectLst/>
              <a:uLnTx/>
              <a:uFillTx/>
              <a:latin typeface="Segoe UI"/>
              <a:ea typeface="+mn-ea"/>
              <a:cs typeface="Arial"/>
            </a:endParaRPr>
          </a:p>
        </p:txBody>
      </p:sp>
    </p:spTree>
    <p:extLst>
      <p:ext uri="{BB962C8B-B14F-4D97-AF65-F5344CB8AC3E}">
        <p14:creationId xmlns:p14="http://schemas.microsoft.com/office/powerpoint/2010/main" val="4154249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Partner Practice</a:t>
            </a:r>
          </a:p>
        </p:txBody>
      </p:sp>
      <p:pic>
        <p:nvPicPr>
          <p:cNvPr id="1030" name="Picture 6" descr="https://upload.wikimedia.org/wikipedia/en/7/79/The_Giving_Tre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301657"/>
            <a:ext cx="1813560" cy="239888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s-media-cache-ak0.pinimg.com/236x/b5/5c/65/b55c65ff594392044f4a191e94fb1ef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05250" y="4267199"/>
            <a:ext cx="1943100" cy="249474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lovelace-media.imgix.net/uploads/6/974217e0-5bc4-0132-0ba6-0eae5eefacd9.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0955" y="4251959"/>
            <a:ext cx="2343290" cy="239958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629400" y="304800"/>
            <a:ext cx="21336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ea typeface="+mn-ea"/>
                <a:cs typeface="Arial"/>
              </a:rPr>
              <a:t>Handouts, Page 5</a:t>
            </a:r>
          </a:p>
        </p:txBody>
      </p:sp>
      <p:grpSp>
        <p:nvGrpSpPr>
          <p:cNvPr id="10" name="Group 9">
            <a:extLst>
              <a:ext uri="{FF2B5EF4-FFF2-40B4-BE49-F238E27FC236}">
                <a16:creationId xmlns:a16="http://schemas.microsoft.com/office/drawing/2014/main" id="{861E4B50-1328-4888-9708-1A366845D658}"/>
              </a:ext>
            </a:extLst>
          </p:cNvPr>
          <p:cNvGrpSpPr/>
          <p:nvPr/>
        </p:nvGrpSpPr>
        <p:grpSpPr>
          <a:xfrm>
            <a:off x="1752600" y="732005"/>
            <a:ext cx="5715000" cy="3118953"/>
            <a:chOff x="1752600" y="732005"/>
            <a:chExt cx="5715000" cy="3118953"/>
          </a:xfrm>
        </p:grpSpPr>
        <p:sp>
          <p:nvSpPr>
            <p:cNvPr id="11" name="TextBox 10">
              <a:extLst>
                <a:ext uri="{FF2B5EF4-FFF2-40B4-BE49-F238E27FC236}">
                  <a16:creationId xmlns:a16="http://schemas.microsoft.com/office/drawing/2014/main" id="{875C03F0-126E-4BFC-A686-41347ADFDE4B}"/>
                </a:ext>
              </a:extLst>
            </p:cNvPr>
            <p:cNvSpPr txBox="1"/>
            <p:nvPr/>
          </p:nvSpPr>
          <p:spPr>
            <a:xfrm>
              <a:off x="1752600" y="990600"/>
              <a:ext cx="5715000" cy="2860358"/>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ea typeface="+mn-ea"/>
                <a:cs typeface="Arial"/>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ea typeface="+mn-ea"/>
                  <a:cs typeface="Arial"/>
                </a:rPr>
                <a:t>With a partner at your table: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ea typeface="+mn-ea"/>
                <a:cs typeface="Arial"/>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ea typeface="+mn-ea"/>
                  <a:cs typeface="Arial"/>
                </a:rPr>
                <a:t>Choose one book for the two of you to dig into.</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ea typeface="+mn-ea"/>
                  <a:cs typeface="Arial"/>
                </a:rPr>
                <a:t>Quickly review the book.</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ea typeface="+mn-ea"/>
                  <a:cs typeface="Arial"/>
                </a:rPr>
                <a:t>Use the steps to select target vocabulary that you would want to teach students during this read aloud.</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ea typeface="+mn-ea"/>
                  <a:cs typeface="Arial"/>
                </a:rPr>
                <a:t>Be prepared to share and explain your choices!</a:t>
              </a:r>
            </a:p>
          </p:txBody>
        </p:sp>
        <p:pic>
          <p:nvPicPr>
            <p:cNvPr id="12" name="Picture 11">
              <a:extLst>
                <a:ext uri="{FF2B5EF4-FFF2-40B4-BE49-F238E27FC236}">
                  <a16:creationId xmlns:a16="http://schemas.microsoft.com/office/drawing/2014/main" id="{D1D511A3-E416-4471-95F2-7D7979EC7E4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74786" y="732005"/>
              <a:ext cx="670627" cy="670627"/>
            </a:xfrm>
            <a:prstGeom prst="rect">
              <a:avLst/>
            </a:prstGeom>
          </p:spPr>
        </p:pic>
      </p:grpSp>
    </p:spTree>
    <p:extLst>
      <p:ext uri="{BB962C8B-B14F-4D97-AF65-F5344CB8AC3E}">
        <p14:creationId xmlns:p14="http://schemas.microsoft.com/office/powerpoint/2010/main" val="1825746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Reflecting on Vocabulary Selection</a:t>
            </a:r>
          </a:p>
        </p:txBody>
      </p:sp>
      <p:sp>
        <p:nvSpPr>
          <p:cNvPr id="6" name="TextBox 5"/>
          <p:cNvSpPr txBox="1"/>
          <p:nvPr/>
        </p:nvSpPr>
        <p:spPr>
          <a:xfrm>
            <a:off x="6629400" y="304800"/>
            <a:ext cx="21336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ea typeface="+mn-ea"/>
                <a:cs typeface="Arial"/>
              </a:rPr>
              <a:t>Handouts, Page </a:t>
            </a:r>
            <a:r>
              <a:rPr lang="en-US" dirty="0">
                <a:solidFill>
                  <a:srgbClr val="000000"/>
                </a:solidFill>
                <a:cs typeface="Arial"/>
              </a:rPr>
              <a:t>6</a:t>
            </a:r>
            <a:endParaRPr kumimoji="0" lang="en-US" sz="1800" b="0" i="0" u="none" strike="noStrike" kern="1200" cap="none" spc="0" normalizeH="0" baseline="0" noProof="0" dirty="0">
              <a:ln>
                <a:noFill/>
              </a:ln>
              <a:solidFill>
                <a:srgbClr val="000000"/>
              </a:solidFill>
              <a:effectLst/>
              <a:uLnTx/>
              <a:uFillTx/>
              <a:ea typeface="+mn-ea"/>
              <a:cs typeface="Arial"/>
            </a:endParaRPr>
          </a:p>
        </p:txBody>
      </p:sp>
      <p:grpSp>
        <p:nvGrpSpPr>
          <p:cNvPr id="7" name="Group 6">
            <a:extLst>
              <a:ext uri="{FF2B5EF4-FFF2-40B4-BE49-F238E27FC236}">
                <a16:creationId xmlns:a16="http://schemas.microsoft.com/office/drawing/2014/main" id="{1714E754-AFE2-4ACB-B845-B847FD949894}"/>
              </a:ext>
            </a:extLst>
          </p:cNvPr>
          <p:cNvGrpSpPr/>
          <p:nvPr/>
        </p:nvGrpSpPr>
        <p:grpSpPr>
          <a:xfrm>
            <a:off x="1390649" y="1923422"/>
            <a:ext cx="6362701" cy="3011155"/>
            <a:chOff x="1390649" y="1371536"/>
            <a:chExt cx="6362701" cy="3011155"/>
          </a:xfrm>
        </p:grpSpPr>
        <p:sp>
          <p:nvSpPr>
            <p:cNvPr id="8" name="TextBox 7">
              <a:extLst>
                <a:ext uri="{FF2B5EF4-FFF2-40B4-BE49-F238E27FC236}">
                  <a16:creationId xmlns:a16="http://schemas.microsoft.com/office/drawing/2014/main" id="{3CA6D27C-80C3-42A3-AE23-042273A97F3D}"/>
                </a:ext>
              </a:extLst>
            </p:cNvPr>
            <p:cNvSpPr txBox="1"/>
            <p:nvPr/>
          </p:nvSpPr>
          <p:spPr>
            <a:xfrm>
              <a:off x="1390649" y="1828800"/>
              <a:ext cx="6362701" cy="2553891"/>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ea typeface="+mn-ea"/>
                <a:cs typeface="Arial"/>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ea typeface="+mn-ea"/>
                  <a:cs typeface="Arial"/>
                </a:rPr>
                <a:t>How will this process support your teachers in choosing the very best vocabulary to teach their students during read alouds?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ea typeface="+mn-ea"/>
                <a:cs typeface="Arial"/>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ea typeface="+mn-ea"/>
                  <a:cs typeface="Arial"/>
                </a:rPr>
                <a:t>How does this connect to work we did earlier in the Leadership Series about promoting complex vocabulary through conversation and self- and parallel-talk?</a:t>
              </a:r>
            </a:p>
          </p:txBody>
        </p:sp>
        <p:pic>
          <p:nvPicPr>
            <p:cNvPr id="9" name="Picture 8">
              <a:extLst>
                <a:ext uri="{FF2B5EF4-FFF2-40B4-BE49-F238E27FC236}">
                  <a16:creationId xmlns:a16="http://schemas.microsoft.com/office/drawing/2014/main" id="{724EF2FA-37A7-4BC4-B2BA-98F601EAC1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4735" y="1371536"/>
              <a:ext cx="914528" cy="914528"/>
            </a:xfrm>
            <a:prstGeom prst="rect">
              <a:avLst/>
            </a:prstGeom>
          </p:spPr>
        </p:pic>
      </p:grpSp>
    </p:spTree>
    <p:extLst>
      <p:ext uri="{BB962C8B-B14F-4D97-AF65-F5344CB8AC3E}">
        <p14:creationId xmlns:p14="http://schemas.microsoft.com/office/powerpoint/2010/main" val="3265972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12718" y="228600"/>
            <a:ext cx="8518566" cy="457200"/>
          </a:xfrm>
        </p:spPr>
        <p:txBody>
          <a:bodyPr/>
          <a:lstStyle/>
          <a:p>
            <a:r>
              <a:rPr lang="en-US" dirty="0"/>
              <a:t>Agenda</a:t>
            </a:r>
          </a:p>
        </p:txBody>
      </p:sp>
      <p:sp>
        <p:nvSpPr>
          <p:cNvPr id="12" name="Rectangle 11"/>
          <p:cNvSpPr/>
          <p:nvPr/>
        </p:nvSpPr>
        <p:spPr>
          <a:xfrm>
            <a:off x="1066800" y="1219200"/>
            <a:ext cx="7467600" cy="3549690"/>
          </a:xfrm>
          <a:prstGeom prst="rect">
            <a:avLst/>
          </a:prstGeom>
        </p:spPr>
        <p:txBody>
          <a:bodyPr wrap="square">
            <a:spAutoFit/>
          </a:bodyPr>
          <a:lstStyle/>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Opening</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Why Read Aloud and Complex Vocabulary Matters</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Identifying Complex Vocabulary Within Texts</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1" i="0" u="none" strike="noStrike" kern="0" cap="none" spc="0" normalizeH="0" baseline="0" noProof="0" dirty="0">
                <a:ln>
                  <a:noFill/>
                </a:ln>
                <a:solidFill>
                  <a:srgbClr val="126DB6"/>
                </a:solidFill>
                <a:effectLst/>
                <a:uLnTx/>
                <a:uFillTx/>
                <a:latin typeface="+mn-lt"/>
                <a:ea typeface="+mn-ea"/>
                <a:cs typeface="Arial"/>
              </a:rPr>
              <a:t>Strategies to Teach Complex Vocabulary Through Text</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Planning to Teach Text-Based Vocabulary</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Closing</a:t>
            </a:r>
          </a:p>
        </p:txBody>
      </p:sp>
    </p:spTree>
    <p:extLst>
      <p:ext uri="{BB962C8B-B14F-4D97-AF65-F5344CB8AC3E}">
        <p14:creationId xmlns:p14="http://schemas.microsoft.com/office/powerpoint/2010/main" val="600086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6700"/>
            <a:ext cx="7916796" cy="838200"/>
          </a:xfrm>
        </p:spPr>
        <p:txBody>
          <a:bodyPr/>
          <a:lstStyle/>
          <a:p>
            <a:r>
              <a:rPr lang="en-US" dirty="0"/>
              <a:t>Planning a Read Aloud</a:t>
            </a:r>
          </a:p>
        </p:txBody>
      </p:sp>
      <p:graphicFrame>
        <p:nvGraphicFramePr>
          <p:cNvPr id="17" name="Diagram 16">
            <a:extLst>
              <a:ext uri="{FF2B5EF4-FFF2-40B4-BE49-F238E27FC236}">
                <a16:creationId xmlns:a16="http://schemas.microsoft.com/office/drawing/2014/main" id="{F9CEC8B3-5F5F-460E-93FF-887C8F7BA27F}"/>
              </a:ext>
            </a:extLst>
          </p:cNvPr>
          <p:cNvGraphicFramePr/>
          <p:nvPr>
            <p:extLst>
              <p:ext uri="{D42A27DB-BD31-4B8C-83A1-F6EECF244321}">
                <p14:modId xmlns:p14="http://schemas.microsoft.com/office/powerpoint/2010/main" val="862285162"/>
              </p:ext>
            </p:extLst>
          </p:nvPr>
        </p:nvGraphicFramePr>
        <p:xfrm>
          <a:off x="609600" y="685800"/>
          <a:ext cx="79248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10128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Should I Plan to Teach Vocabulary?</a:t>
            </a:r>
          </a:p>
        </p:txBody>
      </p:sp>
      <p:sp>
        <p:nvSpPr>
          <p:cNvPr id="5" name="TextBox 4"/>
          <p:cNvSpPr txBox="1"/>
          <p:nvPr/>
        </p:nvSpPr>
        <p:spPr>
          <a:xfrm>
            <a:off x="6629400" y="304800"/>
            <a:ext cx="21336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ea typeface="+mn-ea"/>
                <a:cs typeface="Arial"/>
              </a:rPr>
              <a:t>Handouts, Page 7</a:t>
            </a:r>
          </a:p>
        </p:txBody>
      </p:sp>
      <p:graphicFrame>
        <p:nvGraphicFramePr>
          <p:cNvPr id="6" name="Table 5">
            <a:extLst>
              <a:ext uri="{FF2B5EF4-FFF2-40B4-BE49-F238E27FC236}">
                <a16:creationId xmlns:a16="http://schemas.microsoft.com/office/drawing/2014/main" id="{7DBED2E0-0652-4678-AC86-30339B042DE1}"/>
              </a:ext>
            </a:extLst>
          </p:cNvPr>
          <p:cNvGraphicFramePr>
            <a:graphicFrameLocks noGrp="1"/>
          </p:cNvGraphicFramePr>
          <p:nvPr>
            <p:extLst>
              <p:ext uri="{D42A27DB-BD31-4B8C-83A1-F6EECF244321}">
                <p14:modId xmlns:p14="http://schemas.microsoft.com/office/powerpoint/2010/main" val="989054041"/>
              </p:ext>
            </p:extLst>
          </p:nvPr>
        </p:nvGraphicFramePr>
        <p:xfrm>
          <a:off x="571500" y="1219200"/>
          <a:ext cx="8001000" cy="4389120"/>
        </p:xfrm>
        <a:graphic>
          <a:graphicData uri="http://schemas.openxmlformats.org/drawingml/2006/table">
            <a:tbl>
              <a:tblPr firstRow="1" bandRow="1">
                <a:tableStyleId>{2D5ABB26-0587-4C30-8999-92F81FD0307C}</a:tableStyleId>
              </a:tblPr>
              <a:tblGrid>
                <a:gridCol w="36576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3657600">
                  <a:extLst>
                    <a:ext uri="{9D8B030D-6E8A-4147-A177-3AD203B41FA5}">
                      <a16:colId xmlns:a16="http://schemas.microsoft.com/office/drawing/2014/main" val="20002"/>
                    </a:ext>
                  </a:extLst>
                </a:gridCol>
              </a:tblGrid>
              <a:tr h="690025">
                <a:tc>
                  <a:txBody>
                    <a:bodyPr/>
                    <a:lstStyle/>
                    <a:p>
                      <a:pPr algn="ctr"/>
                      <a:r>
                        <a:rPr lang="en-US" sz="2800" dirty="0">
                          <a:solidFill>
                            <a:srgbClr val="126DB6"/>
                          </a:solidFill>
                          <a:latin typeface="Gill Sans MT Condensed" panose="020B0506020104020203" pitchFamily="34" charset="0"/>
                        </a:rPr>
                        <a:t>THE</a:t>
                      </a:r>
                      <a:r>
                        <a:rPr lang="en-US" sz="2800" baseline="0" dirty="0">
                          <a:solidFill>
                            <a:srgbClr val="126DB6"/>
                          </a:solidFill>
                          <a:latin typeface="Gill Sans MT Condensed" panose="020B0506020104020203" pitchFamily="34" charset="0"/>
                        </a:rPr>
                        <a:t> SHORT ANSWER…</a:t>
                      </a:r>
                      <a:endParaRPr lang="en-US" sz="2800" dirty="0">
                        <a:solidFill>
                          <a:srgbClr val="126DB6"/>
                        </a:solidFill>
                        <a:latin typeface="Gill Sans MT Condensed" panose="020B0506020104020203" pitchFamily="34" charset="0"/>
                      </a:endParaRPr>
                    </a:p>
                  </a:txBody>
                  <a:tcPr anchor="ctr">
                    <a:lnB w="12700" cap="flat" cmpd="sng" algn="ctr">
                      <a:solidFill>
                        <a:schemeClr val="bg2">
                          <a:lumMod val="40000"/>
                          <a:lumOff val="60000"/>
                        </a:schemeClr>
                      </a:solidFill>
                      <a:prstDash val="solid"/>
                      <a:round/>
                      <a:headEnd type="none" w="med" len="med"/>
                      <a:tailEnd type="none" w="med" len="med"/>
                    </a:lnB>
                  </a:tcPr>
                </a:tc>
                <a:tc>
                  <a:txBody>
                    <a:bodyPr/>
                    <a:lstStyle/>
                    <a:p>
                      <a:pPr algn="ctr"/>
                      <a:endParaRPr lang="en-US" dirty="0">
                        <a:solidFill>
                          <a:srgbClr val="00A4C7"/>
                        </a:solidFill>
                      </a:endParaRPr>
                    </a:p>
                  </a:txBody>
                  <a:tcPr anchor="ctr"/>
                </a:tc>
                <a:tc>
                  <a:txBody>
                    <a:bodyPr/>
                    <a:lstStyle/>
                    <a:p>
                      <a:pPr algn="ctr"/>
                      <a:r>
                        <a:rPr lang="en-US" sz="2800" dirty="0">
                          <a:solidFill>
                            <a:srgbClr val="126DB6"/>
                          </a:solidFill>
                          <a:latin typeface="Gill Sans MT Condensed" panose="020B0506020104020203" pitchFamily="34" charset="0"/>
                        </a:rPr>
                        <a:t>IN</a:t>
                      </a:r>
                      <a:r>
                        <a:rPr lang="en-US" sz="2800" baseline="0" dirty="0">
                          <a:solidFill>
                            <a:srgbClr val="126DB6"/>
                          </a:solidFill>
                          <a:latin typeface="Gill Sans MT Condensed" panose="020B0506020104020203" pitchFamily="34" charset="0"/>
                        </a:rPr>
                        <a:t> PLANNING AND EXECUTION…</a:t>
                      </a:r>
                      <a:endParaRPr lang="en-US" sz="2800" dirty="0">
                        <a:solidFill>
                          <a:srgbClr val="126DB6"/>
                        </a:solidFill>
                        <a:latin typeface="Gill Sans MT Condensed" panose="020B0506020104020203" pitchFamily="34" charset="0"/>
                      </a:endParaRPr>
                    </a:p>
                  </a:txBody>
                  <a:tcPr anchor="ctr">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10000"/>
                  </a:ext>
                </a:extLst>
              </a:tr>
              <a:tr h="3409535">
                <a:tc>
                  <a:txBody>
                    <a:bodyPr/>
                    <a:lstStyle/>
                    <a:p>
                      <a:pPr marR="0" lvl="0" algn="l" defTabSz="914400" rtl="0" eaLnBrk="1" fontAlgn="base" latinLnBrk="0" hangingPunct="1">
                        <a:lnSpc>
                          <a:spcPct val="100000"/>
                        </a:lnSpc>
                        <a:spcBef>
                          <a:spcPts val="2200"/>
                        </a:spcBef>
                        <a:spcAft>
                          <a:spcPct val="0"/>
                        </a:spcAft>
                        <a:buClr>
                          <a:schemeClr val="tx1"/>
                        </a:buClr>
                        <a:buSzTx/>
                        <a:buFontTx/>
                        <a:buNone/>
                        <a:tabLst/>
                        <a:defRPr/>
                      </a:pPr>
                      <a:r>
                        <a:rPr lang="en-US" sz="1800" b="1" kern="1200" noProof="0" dirty="0">
                          <a:solidFill>
                            <a:schemeClr val="accent1"/>
                          </a:solidFill>
                          <a:latin typeface="+mn-lt"/>
                          <a:ea typeface="+mn-ea"/>
                          <a:cs typeface="Segoe UI Semibold" panose="020B0702040204020203" pitchFamily="34" charset="0"/>
                        </a:rPr>
                        <a:t>ALL</a:t>
                      </a:r>
                      <a:r>
                        <a:rPr lang="en-US" sz="1800" b="1" kern="1200" baseline="0" noProof="0" dirty="0">
                          <a:solidFill>
                            <a:schemeClr val="accent1"/>
                          </a:solidFill>
                          <a:latin typeface="+mn-lt"/>
                          <a:ea typeface="+mn-ea"/>
                          <a:cs typeface="Segoe UI Semibold" panose="020B0702040204020203" pitchFamily="34" charset="0"/>
                        </a:rPr>
                        <a:t> THE TIME! </a:t>
                      </a:r>
                      <a:r>
                        <a:rPr lang="en-US" sz="1800" b="0" kern="1200" baseline="0" noProof="0" dirty="0">
                          <a:solidFill>
                            <a:schemeClr val="tx1"/>
                          </a:solidFill>
                          <a:latin typeface="+mn-lt"/>
                          <a:ea typeface="+mn-ea"/>
                          <a:cs typeface="Segoe UI" panose="020B0502040204020203" pitchFamily="34" charset="0"/>
                        </a:rPr>
                        <a:t>We know that the more exposure students get to complex vocabulary, the stronger their receptive and expressive vocabularies will be. This is an approach of both quantity AND quality. Teaching complex vocabulary at all stages of a read aloud supports the language growth that is critically important to long-term student success.</a:t>
                      </a:r>
                      <a:endParaRPr kumimoji="0" lang="en-US" sz="1800" b="0" i="0" u="none" strike="noStrike" kern="0" cap="none" spc="0" normalizeH="0" baseline="0" noProof="0" dirty="0">
                        <a:ln>
                          <a:noFill/>
                        </a:ln>
                        <a:solidFill>
                          <a:schemeClr val="bg2"/>
                        </a:solidFill>
                        <a:effectLst/>
                        <a:uLnTx/>
                        <a:uFillTx/>
                        <a:latin typeface="+mn-lt"/>
                        <a:ea typeface="+mn-ea"/>
                        <a:cs typeface="Segoe UI" panose="020B0502040204020203" pitchFamily="34" charset="0"/>
                      </a:endParaRPr>
                    </a:p>
                  </a:txBody>
                  <a:tcPr anchor="ct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endParaRPr lang="en-US" dirty="0">
                        <a:solidFill>
                          <a:schemeClr val="tx2"/>
                        </a:solidFill>
                        <a:latin typeface="+mn-lt"/>
                      </a:endParaRPr>
                    </a:p>
                  </a:txBody>
                  <a:tcPr anchor="ctr"/>
                </a:tc>
                <a:tc>
                  <a:txBody>
                    <a:bodyPr/>
                    <a:lstStyle/>
                    <a:p>
                      <a:pPr marL="0" indent="0">
                        <a:spcBef>
                          <a:spcPts val="2400"/>
                        </a:spcBef>
                        <a:buFontTx/>
                        <a:buNone/>
                      </a:pPr>
                      <a:r>
                        <a:rPr lang="en-US" sz="1800" b="1" dirty="0">
                          <a:solidFill>
                            <a:schemeClr val="accent1"/>
                          </a:solidFill>
                          <a:latin typeface="+mn-lt"/>
                          <a:cs typeface="Segoe UI Semibold" panose="020B0702040204020203" pitchFamily="34" charset="0"/>
                        </a:rPr>
                        <a:t>Before</a:t>
                      </a:r>
                      <a:r>
                        <a:rPr lang="en-US" sz="1800" b="1" baseline="0" dirty="0">
                          <a:solidFill>
                            <a:schemeClr val="accent1"/>
                          </a:solidFill>
                          <a:latin typeface="+mn-lt"/>
                          <a:cs typeface="Segoe UI Semibold" panose="020B0702040204020203" pitchFamily="34" charset="0"/>
                        </a:rPr>
                        <a:t> the read aloud begins</a:t>
                      </a:r>
                      <a:r>
                        <a:rPr lang="en-US" sz="1800" dirty="0">
                          <a:solidFill>
                            <a:schemeClr val="tx2"/>
                          </a:solidFill>
                          <a:latin typeface="+mn-lt"/>
                          <a:cs typeface="Segoe UI Semibold" panose="020B0702040204020203" pitchFamily="34" charset="0"/>
                        </a:rPr>
                        <a:t>: </a:t>
                      </a:r>
                      <a:r>
                        <a:rPr lang="en-US" sz="1800" b="1" dirty="0">
                          <a:solidFill>
                            <a:schemeClr val="bg2"/>
                          </a:solidFill>
                          <a:latin typeface="+mn-lt"/>
                          <a:cs typeface="+mn-cs"/>
                        </a:rPr>
                        <a:t>Frontload</a:t>
                      </a:r>
                      <a:r>
                        <a:rPr lang="en-US" sz="1800" b="1" baseline="0" dirty="0">
                          <a:solidFill>
                            <a:schemeClr val="bg2"/>
                          </a:solidFill>
                          <a:latin typeface="+mn-lt"/>
                          <a:cs typeface="+mn-cs"/>
                        </a:rPr>
                        <a:t> </a:t>
                      </a:r>
                      <a:r>
                        <a:rPr lang="en-US" sz="1800" baseline="0" dirty="0">
                          <a:solidFill>
                            <a:schemeClr val="bg2"/>
                          </a:solidFill>
                          <a:latin typeface="+mn-lt"/>
                          <a:cs typeface="+mn-cs"/>
                        </a:rPr>
                        <a:t>the most important 2-3 vocabulary terms.</a:t>
                      </a:r>
                      <a:endParaRPr lang="en-US" sz="1800" dirty="0">
                        <a:solidFill>
                          <a:schemeClr val="bg2"/>
                        </a:solidFill>
                        <a:latin typeface="+mn-lt"/>
                      </a:endParaRPr>
                    </a:p>
                    <a:p>
                      <a:pPr marL="0" indent="0">
                        <a:spcBef>
                          <a:spcPts val="2400"/>
                        </a:spcBef>
                        <a:buFontTx/>
                        <a:buNone/>
                      </a:pPr>
                      <a:r>
                        <a:rPr lang="en-US" sz="1800" b="1" kern="1200" dirty="0">
                          <a:solidFill>
                            <a:schemeClr val="accent1"/>
                          </a:solidFill>
                          <a:latin typeface="+mn-lt"/>
                          <a:ea typeface="+mn-ea"/>
                          <a:cs typeface="Segoe UI Semibold" panose="020B0702040204020203" pitchFamily="34" charset="0"/>
                        </a:rPr>
                        <a:t>Throughout the read aloud</a:t>
                      </a:r>
                      <a:r>
                        <a:rPr lang="en-US" sz="1800" dirty="0">
                          <a:solidFill>
                            <a:schemeClr val="tx2"/>
                          </a:solidFill>
                          <a:latin typeface="+mn-lt"/>
                        </a:rPr>
                        <a:t>: </a:t>
                      </a:r>
                      <a:r>
                        <a:rPr lang="en-US" sz="1800" dirty="0">
                          <a:solidFill>
                            <a:schemeClr val="bg2"/>
                          </a:solidFill>
                          <a:latin typeface="+mn-lt"/>
                        </a:rPr>
                        <a:t>Draw student attention</a:t>
                      </a:r>
                      <a:r>
                        <a:rPr lang="en-US" sz="1800" baseline="0" dirty="0">
                          <a:solidFill>
                            <a:schemeClr val="bg2"/>
                          </a:solidFill>
                          <a:latin typeface="+mn-lt"/>
                        </a:rPr>
                        <a:t> to and teach vocabulary as it occurs throughout in an </a:t>
                      </a:r>
                      <a:r>
                        <a:rPr lang="en-US" sz="1800" b="1" baseline="0" dirty="0">
                          <a:solidFill>
                            <a:schemeClr val="bg2"/>
                          </a:solidFill>
                          <a:latin typeface="+mn-lt"/>
                        </a:rPr>
                        <a:t>integrated</a:t>
                      </a:r>
                      <a:r>
                        <a:rPr lang="en-US" sz="1800" baseline="0" dirty="0">
                          <a:solidFill>
                            <a:schemeClr val="bg2"/>
                          </a:solidFill>
                          <a:latin typeface="+mn-lt"/>
                        </a:rPr>
                        <a:t> way.</a:t>
                      </a:r>
                      <a:endParaRPr lang="en-US" sz="1800" dirty="0">
                        <a:solidFill>
                          <a:schemeClr val="bg2"/>
                        </a:solidFill>
                        <a:latin typeface="+mn-lt"/>
                      </a:endParaRPr>
                    </a:p>
                    <a:p>
                      <a:pPr marL="0" indent="0">
                        <a:spcBef>
                          <a:spcPts val="2400"/>
                        </a:spcBef>
                        <a:buFontTx/>
                        <a:buNone/>
                      </a:pPr>
                      <a:r>
                        <a:rPr lang="en-US" sz="1800" b="1" kern="1200" dirty="0">
                          <a:solidFill>
                            <a:schemeClr val="accent1"/>
                          </a:solidFill>
                          <a:latin typeface="+mn-lt"/>
                          <a:ea typeface="+mn-ea"/>
                          <a:cs typeface="Segoe UI Semibold" panose="020B0702040204020203" pitchFamily="34" charset="0"/>
                        </a:rPr>
                        <a:t>After the read aloud: </a:t>
                      </a:r>
                      <a:r>
                        <a:rPr lang="en-US" sz="1800" b="1" dirty="0">
                          <a:solidFill>
                            <a:schemeClr val="bg2"/>
                          </a:solidFill>
                          <a:latin typeface="+mn-lt"/>
                        </a:rPr>
                        <a:t>Connect and extend</a:t>
                      </a:r>
                      <a:r>
                        <a:rPr lang="en-US" sz="1800" dirty="0">
                          <a:solidFill>
                            <a:schemeClr val="bg2"/>
                          </a:solidFill>
                          <a:latin typeface="+mn-lt"/>
                        </a:rPr>
                        <a:t> the vocabulary into other elements</a:t>
                      </a:r>
                      <a:r>
                        <a:rPr lang="en-US" sz="1800" baseline="0" dirty="0">
                          <a:solidFill>
                            <a:schemeClr val="bg2"/>
                          </a:solidFill>
                          <a:latin typeface="+mn-lt"/>
                        </a:rPr>
                        <a:t> of instruction.</a:t>
                      </a:r>
                      <a:endParaRPr lang="en-US" sz="1800" dirty="0">
                        <a:solidFill>
                          <a:schemeClr val="bg2"/>
                        </a:solidFill>
                        <a:latin typeface="+mn-lt"/>
                      </a:endParaRPr>
                    </a:p>
                  </a:txBody>
                  <a:tcP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48192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838200"/>
          </a:xfrm>
        </p:spPr>
        <p:txBody>
          <a:bodyPr/>
          <a:lstStyle/>
          <a:p>
            <a:r>
              <a:rPr lang="en-US" dirty="0">
                <a:latin typeface="+mn-lt"/>
                <a:ea typeface="Calibri" panose="020F0502020204030204" pitchFamily="34" charset="0"/>
                <a:cs typeface="Segoe UI Semibold" panose="020B0702040204020203" pitchFamily="34" charset="0"/>
              </a:rPr>
              <a:t>Before: Frontloading</a:t>
            </a:r>
            <a:endParaRPr lang="en-US" dirty="0"/>
          </a:p>
        </p:txBody>
      </p:sp>
      <p:sp>
        <p:nvSpPr>
          <p:cNvPr id="3" name="TextBox 2"/>
          <p:cNvSpPr txBox="1"/>
          <p:nvPr/>
        </p:nvSpPr>
        <p:spPr>
          <a:xfrm>
            <a:off x="609600" y="779321"/>
            <a:ext cx="7924800" cy="1736646"/>
          </a:xfrm>
          <a:prstGeom prst="roundRect">
            <a:avLst/>
          </a:prstGeom>
          <a:solidFill>
            <a:srgbClr val="BFBFBF"/>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126DB6"/>
                </a:solidFill>
                <a:effectLst/>
                <a:uLnTx/>
                <a:uFillTx/>
                <a:latin typeface="Gill Sans MT"/>
                <a:ea typeface="+mn-ea"/>
                <a:cs typeface="Arial"/>
              </a:rPr>
              <a:t>Key Idea:</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Segoe UI"/>
              <a:ea typeface="+mn-ea"/>
              <a:cs typeface="Arial"/>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Segoe UI"/>
                <a:ea typeface="+mn-ea"/>
                <a:cs typeface="Arial"/>
              </a:rPr>
              <a:t>Frontloading is when we </a:t>
            </a:r>
            <a:r>
              <a:rPr kumimoji="0" lang="en-US" sz="1800" b="1" i="0" u="none" strike="noStrike" kern="1200" cap="none" spc="0" normalizeH="0" baseline="0" noProof="0" dirty="0">
                <a:ln>
                  <a:noFill/>
                </a:ln>
                <a:solidFill>
                  <a:srgbClr val="000000"/>
                </a:solidFill>
                <a:effectLst/>
                <a:uLnTx/>
                <a:uFillTx/>
                <a:latin typeface="Segoe UI"/>
                <a:ea typeface="+mn-ea"/>
                <a:cs typeface="Arial"/>
              </a:rPr>
              <a:t>select 2-3 vocabulary words</a:t>
            </a:r>
            <a:r>
              <a:rPr kumimoji="0" lang="en-US" sz="1800" b="0" i="0" u="none" strike="noStrike" kern="1200" cap="none" spc="0" normalizeH="0" baseline="0" noProof="0" dirty="0">
                <a:ln>
                  <a:noFill/>
                </a:ln>
                <a:solidFill>
                  <a:srgbClr val="000000"/>
                </a:solidFill>
                <a:effectLst/>
                <a:uLnTx/>
                <a:uFillTx/>
                <a:latin typeface="Segoe UI"/>
                <a:ea typeface="+mn-ea"/>
                <a:cs typeface="Arial"/>
              </a:rPr>
              <a:t> that students will </a:t>
            </a:r>
            <a:r>
              <a:rPr kumimoji="0" lang="en-US" sz="1800" b="1" i="0" u="none" strike="noStrike" kern="1200" cap="none" spc="0" normalizeH="0" baseline="0" noProof="0" dirty="0">
                <a:ln>
                  <a:noFill/>
                </a:ln>
                <a:solidFill>
                  <a:srgbClr val="000000"/>
                </a:solidFill>
                <a:effectLst/>
                <a:uLnTx/>
                <a:uFillTx/>
                <a:latin typeface="Segoe UI"/>
                <a:ea typeface="+mn-ea"/>
                <a:cs typeface="Arial"/>
              </a:rPr>
              <a:t>need the most</a:t>
            </a:r>
            <a:r>
              <a:rPr kumimoji="0" lang="en-US" sz="1800" b="0" i="0" u="none" strike="noStrike" kern="1200" cap="none" spc="0" normalizeH="0" baseline="0" noProof="0" dirty="0">
                <a:ln>
                  <a:noFill/>
                </a:ln>
                <a:solidFill>
                  <a:srgbClr val="000000"/>
                </a:solidFill>
                <a:effectLst/>
                <a:uLnTx/>
                <a:uFillTx/>
                <a:latin typeface="Segoe UI"/>
                <a:ea typeface="+mn-ea"/>
                <a:cs typeface="Arial"/>
              </a:rPr>
              <a:t> in order to understand the text. These select words should be the highest utility to add to their vocabulary.</a:t>
            </a:r>
          </a:p>
        </p:txBody>
      </p:sp>
      <p:sp>
        <p:nvSpPr>
          <p:cNvPr id="5" name="TextBox 4"/>
          <p:cNvSpPr txBox="1"/>
          <p:nvPr/>
        </p:nvSpPr>
        <p:spPr>
          <a:xfrm>
            <a:off x="838200" y="2764377"/>
            <a:ext cx="7299960" cy="286232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yriad Pro"/>
                <a:ea typeface="+mn-ea"/>
                <a:cs typeface="Arial" pitchFamily="34" charset="0"/>
              </a:rPr>
              <a:t>When we Frontload:</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yriad Pro"/>
              <a:ea typeface="+mn-ea"/>
              <a:cs typeface="Arial" pitchFamily="34" charset="0"/>
            </a:endParaRP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yriad Pro"/>
                <a:ea typeface="+mn-ea"/>
                <a:cs typeface="Arial" pitchFamily="34" charset="0"/>
              </a:rPr>
              <a:t>We expose </a:t>
            </a:r>
            <a:r>
              <a:rPr kumimoji="0" lang="en-US" sz="1800" b="1" i="0" u="none" strike="noStrike" kern="1200" cap="none" spc="0" normalizeH="0" baseline="0" noProof="0" dirty="0">
                <a:ln>
                  <a:noFill/>
                </a:ln>
                <a:solidFill>
                  <a:srgbClr val="000000"/>
                </a:solidFill>
                <a:effectLst/>
                <a:uLnTx/>
                <a:uFillTx/>
                <a:latin typeface="Myriad Pro"/>
                <a:ea typeface="+mn-ea"/>
                <a:cs typeface="Arial" pitchFamily="34" charset="0"/>
              </a:rPr>
              <a:t>students repeatedly to the word</a:t>
            </a:r>
            <a:r>
              <a:rPr kumimoji="0" lang="en-US" sz="1800" b="0" i="0" u="none" strike="noStrike" kern="1200" cap="none" spc="0" normalizeH="0" baseline="0" noProof="0" dirty="0">
                <a:ln>
                  <a:noFill/>
                </a:ln>
                <a:solidFill>
                  <a:srgbClr val="000000"/>
                </a:solidFill>
                <a:effectLst/>
                <a:uLnTx/>
                <a:uFillTx/>
                <a:latin typeface="Myriad Pro"/>
                <a:ea typeface="+mn-ea"/>
                <a:cs typeface="Arial" pitchFamily="34" charset="0"/>
              </a:rPr>
              <a:t> itself, as well as a </a:t>
            </a:r>
            <a:r>
              <a:rPr kumimoji="0" lang="en-US" sz="1800" b="1" i="0" u="none" strike="noStrike" kern="1200" cap="none" spc="0" normalizeH="0" baseline="0" noProof="0" dirty="0">
                <a:ln>
                  <a:noFill/>
                </a:ln>
                <a:solidFill>
                  <a:srgbClr val="000000"/>
                </a:solidFill>
                <a:effectLst/>
                <a:uLnTx/>
                <a:uFillTx/>
                <a:latin typeface="Myriad Pro"/>
                <a:ea typeface="+mn-ea"/>
                <a:cs typeface="Arial" pitchFamily="34" charset="0"/>
              </a:rPr>
              <a:t>tangible or photographic example</a:t>
            </a:r>
            <a:r>
              <a:rPr kumimoji="0" lang="en-US" sz="1800" b="0" i="0" u="none" strike="noStrike" kern="1200" cap="none" spc="0" normalizeH="0" baseline="0" noProof="0" dirty="0">
                <a:ln>
                  <a:noFill/>
                </a:ln>
                <a:solidFill>
                  <a:srgbClr val="000000"/>
                </a:solidFill>
                <a:effectLst/>
                <a:uLnTx/>
                <a:uFillTx/>
                <a:latin typeface="Myriad Pro"/>
                <a:ea typeface="+mn-ea"/>
                <a:cs typeface="Arial" pitchFamily="34" charset="0"/>
              </a:rPr>
              <a:t> of that vocabulary word so they can visualize it.</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yriad Pro"/>
                <a:ea typeface="+mn-ea"/>
                <a:cs typeface="Arial" pitchFamily="34" charset="0"/>
              </a:rPr>
              <a:t>Then, </a:t>
            </a:r>
            <a:r>
              <a:rPr kumimoji="0" lang="en-US" sz="1800" b="1" i="0" u="none" strike="noStrike" kern="1200" cap="none" spc="0" normalizeH="0" baseline="0" noProof="0" dirty="0">
                <a:ln>
                  <a:noFill/>
                </a:ln>
                <a:solidFill>
                  <a:srgbClr val="000000"/>
                </a:solidFill>
                <a:effectLst/>
                <a:uLnTx/>
                <a:uFillTx/>
                <a:latin typeface="Myriad Pro"/>
                <a:ea typeface="+mn-ea"/>
                <a:cs typeface="Arial" pitchFamily="34" charset="0"/>
              </a:rPr>
              <a:t>repeat the vocabulary word</a:t>
            </a:r>
            <a:r>
              <a:rPr kumimoji="0" lang="en-US" sz="1800" b="0" i="0" u="none" strike="noStrike" kern="1200" cap="none" spc="0" normalizeH="0" baseline="0" noProof="0" dirty="0">
                <a:ln>
                  <a:noFill/>
                </a:ln>
                <a:solidFill>
                  <a:srgbClr val="000000"/>
                </a:solidFill>
                <a:effectLst/>
                <a:uLnTx/>
                <a:uFillTx/>
                <a:latin typeface="Myriad Pro"/>
                <a:ea typeface="+mn-ea"/>
                <a:cs typeface="Arial" pitchFamily="34" charset="0"/>
              </a:rPr>
              <a:t> several times and </a:t>
            </a:r>
            <a:r>
              <a:rPr kumimoji="0" lang="en-US" sz="1800" b="1" i="0" u="none" strike="noStrike" kern="1200" cap="none" spc="0" normalizeH="0" baseline="0" noProof="0" dirty="0">
                <a:ln>
                  <a:noFill/>
                </a:ln>
                <a:solidFill>
                  <a:srgbClr val="000000"/>
                </a:solidFill>
                <a:effectLst/>
                <a:uLnTx/>
                <a:uFillTx/>
                <a:latin typeface="Myriad Pro"/>
                <a:ea typeface="+mn-ea"/>
                <a:cs typeface="Arial" pitchFamily="34" charset="0"/>
              </a:rPr>
              <a:t>have students chorally articulate</a:t>
            </a:r>
            <a:r>
              <a:rPr kumimoji="0" lang="en-US" sz="1800" b="0" i="0" u="none" strike="noStrike" kern="1200" cap="none" spc="0" normalizeH="0" baseline="0" noProof="0" dirty="0">
                <a:ln>
                  <a:noFill/>
                </a:ln>
                <a:solidFill>
                  <a:srgbClr val="000000"/>
                </a:solidFill>
                <a:effectLst/>
                <a:uLnTx/>
                <a:uFillTx/>
                <a:latin typeface="Myriad Pro"/>
                <a:ea typeface="+mn-ea"/>
                <a:cs typeface="Arial" pitchFamily="34" charset="0"/>
              </a:rPr>
              <a:t> the word as well.</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yriad Pro"/>
                <a:ea typeface="+mn-ea"/>
                <a:cs typeface="Arial" pitchFamily="34" charset="0"/>
              </a:rPr>
              <a:t>If any of the words lend themselves to acting them out, </a:t>
            </a:r>
            <a:r>
              <a:rPr kumimoji="0" lang="en-US" sz="1800" b="1" i="0" u="none" strike="noStrike" kern="1200" cap="none" spc="0" normalizeH="0" baseline="0" noProof="0" dirty="0">
                <a:ln>
                  <a:noFill/>
                </a:ln>
                <a:solidFill>
                  <a:srgbClr val="000000"/>
                </a:solidFill>
                <a:effectLst/>
                <a:uLnTx/>
                <a:uFillTx/>
                <a:latin typeface="Myriad Pro"/>
                <a:ea typeface="+mn-ea"/>
                <a:cs typeface="Arial" pitchFamily="34" charset="0"/>
              </a:rPr>
              <a:t>demonstrate the words through acting </a:t>
            </a:r>
            <a:r>
              <a:rPr kumimoji="0" lang="en-US" sz="1800" b="0" i="0" u="none" strike="noStrike" kern="1200" cap="none" spc="0" normalizeH="0" baseline="0" noProof="0" dirty="0">
                <a:ln>
                  <a:noFill/>
                </a:ln>
                <a:solidFill>
                  <a:srgbClr val="000000"/>
                </a:solidFill>
                <a:effectLst/>
                <a:uLnTx/>
                <a:uFillTx/>
                <a:latin typeface="Myriad Pro"/>
                <a:ea typeface="+mn-ea"/>
                <a:cs typeface="Arial" pitchFamily="34" charset="0"/>
              </a:rPr>
              <a:t>and have students join in as well.</a:t>
            </a:r>
          </a:p>
        </p:txBody>
      </p:sp>
      <p:sp>
        <p:nvSpPr>
          <p:cNvPr id="6" name="TextBox 5"/>
          <p:cNvSpPr txBox="1"/>
          <p:nvPr/>
        </p:nvSpPr>
        <p:spPr>
          <a:xfrm>
            <a:off x="609601" y="5875109"/>
            <a:ext cx="79248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Myriad Pro"/>
                <a:ea typeface="+mn-ea"/>
                <a:cs typeface="Arial"/>
              </a:rPr>
              <a:t>Let’s now take a look at Frontloading in action.</a:t>
            </a:r>
          </a:p>
        </p:txBody>
      </p:sp>
      <p:sp>
        <p:nvSpPr>
          <p:cNvPr id="8" name="TextBox 7"/>
          <p:cNvSpPr txBox="1"/>
          <p:nvPr/>
        </p:nvSpPr>
        <p:spPr>
          <a:xfrm>
            <a:off x="6629400" y="282315"/>
            <a:ext cx="21336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yriad Pro"/>
                <a:ea typeface="+mn-ea"/>
                <a:cs typeface="Arial"/>
              </a:rPr>
              <a:t>Handouts, Page 8</a:t>
            </a:r>
          </a:p>
        </p:txBody>
      </p:sp>
    </p:spTree>
    <p:extLst>
      <p:ext uri="{BB962C8B-B14F-4D97-AF65-F5344CB8AC3E}">
        <p14:creationId xmlns:p14="http://schemas.microsoft.com/office/powerpoint/2010/main" val="147456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 PAT the Vocabulary</a:t>
            </a:r>
          </a:p>
        </p:txBody>
      </p:sp>
      <p:sp>
        <p:nvSpPr>
          <p:cNvPr id="3" name="TextBox 2"/>
          <p:cNvSpPr txBox="1"/>
          <p:nvPr/>
        </p:nvSpPr>
        <p:spPr>
          <a:xfrm>
            <a:off x="312716" y="766286"/>
            <a:ext cx="8518566" cy="3473291"/>
          </a:xfrm>
          <a:prstGeom prst="roundRect">
            <a:avLst/>
          </a:prstGeom>
          <a:solidFill>
            <a:srgbClr val="BFBFBF"/>
          </a:solidFill>
          <a:ln>
            <a:noFill/>
          </a:ln>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126DB6"/>
                </a:solidFill>
                <a:effectLst/>
                <a:uLnTx/>
                <a:uFillTx/>
                <a:latin typeface="Gill Sans MT"/>
                <a:ea typeface="+mn-ea"/>
                <a:cs typeface="Arial"/>
              </a:rPr>
              <a:t>Key Idea:</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Myriad Pro"/>
              <a:ea typeface="+mn-ea"/>
              <a:cs typeface="Arial"/>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yriad Pro"/>
                <a:ea typeface="+mn-ea"/>
                <a:cs typeface="Arial"/>
              </a:rPr>
              <a:t>The Atlanta Speech School designed a highly effective strategy for teaching vocabulary authentically and intentionally throughout a read aloud called </a:t>
            </a:r>
            <a:r>
              <a:rPr kumimoji="0" lang="en-US" sz="1800" b="1" i="0" u="none" strike="noStrike" kern="1200" cap="none" spc="0" normalizeH="0" baseline="0" noProof="0" dirty="0">
                <a:ln>
                  <a:noFill/>
                </a:ln>
                <a:solidFill>
                  <a:srgbClr val="000000"/>
                </a:solidFill>
                <a:effectLst/>
                <a:uLnTx/>
                <a:uFillTx/>
                <a:latin typeface="Myriad Pro"/>
                <a:ea typeface="+mn-ea"/>
                <a:cs typeface="Arial"/>
              </a:rPr>
              <a:t>"PAT" the vocabulary</a:t>
            </a:r>
            <a:r>
              <a:rPr kumimoji="0" lang="en-US" sz="1800" b="0" i="0" u="none" strike="noStrike" kern="1200" cap="none" spc="0" normalizeH="0" baseline="0" noProof="0" dirty="0">
                <a:ln>
                  <a:noFill/>
                </a:ln>
                <a:solidFill>
                  <a:srgbClr val="000000"/>
                </a:solidFill>
                <a:effectLst/>
                <a:uLnTx/>
                <a:uFillTx/>
                <a:latin typeface="Myriad Pro"/>
                <a:ea typeface="+mn-ea"/>
                <a:cs typeface="Arial"/>
              </a:rPr>
              <a:t>.</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yriad Pro"/>
                <a:ea typeface="+mn-ea"/>
                <a:cs typeface="Arial"/>
              </a:rPr>
              <a:t>PAT is an acronym that stands for:</a:t>
            </a:r>
          </a:p>
          <a:p>
            <a:pPr marL="1200150" marR="0" lvl="2"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000000"/>
                </a:solidFill>
                <a:effectLst/>
                <a:uLnTx/>
                <a:uFillTx/>
                <a:latin typeface="Myriad Pro"/>
                <a:ea typeface="+mn-ea"/>
                <a:cs typeface="Arial"/>
              </a:rPr>
              <a:t>Point: </a:t>
            </a:r>
            <a:r>
              <a:rPr kumimoji="0" lang="en-US" sz="1800" b="0" i="0" u="none" strike="noStrike" kern="1200" cap="none" spc="0" normalizeH="0" baseline="0" noProof="0" dirty="0">
                <a:ln>
                  <a:noFill/>
                </a:ln>
                <a:solidFill>
                  <a:srgbClr val="000000"/>
                </a:solidFill>
                <a:effectLst/>
                <a:uLnTx/>
                <a:uFillTx/>
                <a:latin typeface="Myriad Pro"/>
                <a:ea typeface="+mn-ea"/>
                <a:cs typeface="Arial"/>
              </a:rPr>
              <a:t>to illustrations in the book that match the vocabulary</a:t>
            </a:r>
          </a:p>
          <a:p>
            <a:pPr marL="1200150" marR="0" lvl="2"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000000"/>
                </a:solidFill>
                <a:effectLst/>
                <a:uLnTx/>
                <a:uFillTx/>
                <a:latin typeface="Myriad Pro"/>
                <a:ea typeface="+mn-ea"/>
                <a:cs typeface="Arial"/>
              </a:rPr>
              <a:t>Act: </a:t>
            </a:r>
            <a:r>
              <a:rPr kumimoji="0" lang="en-US" sz="1800" b="0" i="0" u="none" strike="noStrike" kern="1200" cap="none" spc="0" normalizeH="0" baseline="0" noProof="0" dirty="0">
                <a:ln>
                  <a:noFill/>
                </a:ln>
                <a:solidFill>
                  <a:srgbClr val="000000"/>
                </a:solidFill>
                <a:effectLst/>
                <a:uLnTx/>
                <a:uFillTx/>
                <a:latin typeface="Myriad Pro"/>
                <a:ea typeface="+mn-ea"/>
                <a:cs typeface="Arial"/>
              </a:rPr>
              <a:t>out words whose meanings can be shown through action or facial expressions</a:t>
            </a:r>
          </a:p>
          <a:p>
            <a:pPr marL="1200150" marR="0" lvl="2"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000000"/>
                </a:solidFill>
                <a:effectLst/>
                <a:uLnTx/>
                <a:uFillTx/>
                <a:latin typeface="Myriad Pro"/>
                <a:ea typeface="+mn-ea"/>
                <a:cs typeface="Arial"/>
              </a:rPr>
              <a:t>Tell: </a:t>
            </a:r>
            <a:r>
              <a:rPr kumimoji="0" lang="en-US" sz="1800" b="0" i="0" u="none" strike="noStrike" kern="1200" cap="none" spc="0" normalizeH="0" baseline="0" noProof="0" dirty="0">
                <a:ln>
                  <a:noFill/>
                </a:ln>
                <a:solidFill>
                  <a:srgbClr val="000000"/>
                </a:solidFill>
                <a:effectLst/>
                <a:uLnTx/>
                <a:uFillTx/>
                <a:latin typeface="Myriad Pro"/>
                <a:ea typeface="+mn-ea"/>
                <a:cs typeface="Arial"/>
              </a:rPr>
              <a:t>the meaning of words that need to be defined to understand the story</a:t>
            </a:r>
          </a:p>
        </p:txBody>
      </p:sp>
      <p:sp>
        <p:nvSpPr>
          <p:cNvPr id="5" name="TextBox 4"/>
          <p:cNvSpPr txBox="1"/>
          <p:nvPr/>
        </p:nvSpPr>
        <p:spPr>
          <a:xfrm>
            <a:off x="312716" y="4304526"/>
            <a:ext cx="8518566" cy="1661993"/>
          </a:xfrm>
          <a:prstGeom prst="rect">
            <a:avLst/>
          </a:prstGeom>
          <a:noFill/>
        </p:spPr>
        <p:txBody>
          <a:bodyPr wrap="square" lIns="0" tIns="0" rIns="0" bIns="0"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yriad Pro"/>
                <a:ea typeface="+mn-ea"/>
                <a:cs typeface="Arial" pitchFamily="34" charset="0"/>
              </a:rPr>
              <a:t>When we “PAT” the vocabulary:</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yriad Pro"/>
                <a:ea typeface="+mn-ea"/>
                <a:cs typeface="Arial" pitchFamily="34" charset="0"/>
              </a:rPr>
              <a:t>First, </a:t>
            </a:r>
            <a:r>
              <a:rPr kumimoji="0" lang="en-US" sz="1800" b="1" i="0" u="none" strike="noStrike" kern="1200" cap="none" spc="0" normalizeH="0" baseline="0" noProof="0" dirty="0">
                <a:ln>
                  <a:noFill/>
                </a:ln>
                <a:solidFill>
                  <a:srgbClr val="000000"/>
                </a:solidFill>
                <a:effectLst/>
                <a:uLnTx/>
                <a:uFillTx/>
                <a:latin typeface="Myriad Pro"/>
                <a:ea typeface="+mn-ea"/>
                <a:cs typeface="Arial" pitchFamily="34" charset="0"/>
              </a:rPr>
              <a:t>flag additional vocabulary</a:t>
            </a:r>
            <a:r>
              <a:rPr kumimoji="0" lang="en-US" sz="1800" b="0" i="0" u="none" strike="noStrike" kern="1200" cap="none" spc="0" normalizeH="0" baseline="0" noProof="0" dirty="0">
                <a:ln>
                  <a:noFill/>
                </a:ln>
                <a:solidFill>
                  <a:srgbClr val="000000"/>
                </a:solidFill>
                <a:effectLst/>
                <a:uLnTx/>
                <a:uFillTx/>
                <a:latin typeface="Myriad Pro"/>
                <a:ea typeface="+mn-ea"/>
                <a:cs typeface="Arial" pitchFamily="34" charset="0"/>
              </a:rPr>
              <a:t> that you want to briefly highlight or explain in an integrated way during your reading of the text. </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yriad Pro"/>
                <a:ea typeface="+mn-ea"/>
                <a:cs typeface="Arial" pitchFamily="34" charset="0"/>
              </a:rPr>
              <a:t>Then, </a:t>
            </a:r>
            <a:r>
              <a:rPr kumimoji="0" lang="en-US" sz="1800" b="1" i="0" u="none" strike="noStrike" kern="1200" cap="none" spc="0" normalizeH="0" baseline="0" noProof="0" dirty="0">
                <a:ln>
                  <a:noFill/>
                </a:ln>
                <a:solidFill>
                  <a:srgbClr val="000000"/>
                </a:solidFill>
                <a:effectLst/>
                <a:uLnTx/>
                <a:uFillTx/>
                <a:latin typeface="Myriad Pro"/>
                <a:ea typeface="+mn-ea"/>
                <a:cs typeface="Arial" pitchFamily="34" charset="0"/>
              </a:rPr>
              <a:t>decide if you will point, act, or tell that word to your students</a:t>
            </a:r>
            <a:r>
              <a:rPr kumimoji="0" lang="en-US" sz="1800" b="0" i="0" u="none" strike="noStrike" kern="1200" cap="none" spc="0" normalizeH="0" baseline="0" noProof="0" dirty="0">
                <a:ln>
                  <a:noFill/>
                </a:ln>
                <a:solidFill>
                  <a:srgbClr val="000000"/>
                </a:solidFill>
                <a:effectLst/>
                <a:uLnTx/>
                <a:uFillTx/>
                <a:latin typeface="Myriad Pro"/>
                <a:ea typeface="+mn-ea"/>
                <a:cs typeface="Arial" pitchFamily="34" charset="0"/>
              </a:rPr>
              <a:t>. Have students engage with the vocabulary as well by chorally repeating the word, definition, and/or actions.</a:t>
            </a:r>
          </a:p>
        </p:txBody>
      </p:sp>
      <p:sp>
        <p:nvSpPr>
          <p:cNvPr id="6" name="TextBox 5"/>
          <p:cNvSpPr txBox="1"/>
          <p:nvPr/>
        </p:nvSpPr>
        <p:spPr>
          <a:xfrm>
            <a:off x="609600" y="6031468"/>
            <a:ext cx="7924798"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Myriad Pro"/>
                <a:ea typeface="+mn-ea"/>
                <a:cs typeface="Arial"/>
              </a:rPr>
              <a:t>Let’s now take a look at “PAT” the vocabulary in action.</a:t>
            </a:r>
          </a:p>
        </p:txBody>
      </p:sp>
      <p:sp>
        <p:nvSpPr>
          <p:cNvPr id="9" name="TextBox 8"/>
          <p:cNvSpPr txBox="1"/>
          <p:nvPr/>
        </p:nvSpPr>
        <p:spPr>
          <a:xfrm>
            <a:off x="6629400" y="304800"/>
            <a:ext cx="21336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yriad Pro"/>
                <a:ea typeface="+mn-ea"/>
                <a:cs typeface="Arial"/>
              </a:rPr>
              <a:t>Handouts, Page 9</a:t>
            </a:r>
          </a:p>
        </p:txBody>
      </p:sp>
    </p:spTree>
    <p:extLst>
      <p:ext uri="{BB962C8B-B14F-4D97-AF65-F5344CB8AC3E}">
        <p14:creationId xmlns:p14="http://schemas.microsoft.com/office/powerpoint/2010/main" val="1053111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Engaging with Vocabulary in Complex Texts</a:t>
            </a:r>
          </a:p>
        </p:txBody>
      </p:sp>
      <p:sp>
        <p:nvSpPr>
          <p:cNvPr id="4" name="Subtitle 3"/>
          <p:cNvSpPr>
            <a:spLocks noGrp="1"/>
          </p:cNvSpPr>
          <p:nvPr>
            <p:ph type="subTitle" idx="1"/>
          </p:nvPr>
        </p:nvSpPr>
        <p:spPr/>
        <p:txBody>
          <a:bodyPr/>
          <a:lstStyle/>
          <a:p>
            <a:endParaRPr lang="en-US" dirty="0"/>
          </a:p>
          <a:p>
            <a:r>
              <a:rPr lang="en-US" dirty="0"/>
              <a:t>Nevada Early Childhood Leadership Series</a:t>
            </a:r>
          </a:p>
        </p:txBody>
      </p:sp>
      <p:sp>
        <p:nvSpPr>
          <p:cNvPr id="5" name="Text Placeholder 4"/>
          <p:cNvSpPr>
            <a:spLocks noGrp="1"/>
          </p:cNvSpPr>
          <p:nvPr>
            <p:ph type="body" sz="quarter" idx="10"/>
          </p:nvPr>
        </p:nvSpPr>
        <p:spPr/>
        <p:txBody>
          <a:bodyPr/>
          <a:lstStyle/>
          <a:p>
            <a:r>
              <a:rPr lang="en-US" dirty="0"/>
              <a:t>Session 5</a:t>
            </a:r>
          </a:p>
        </p:txBody>
      </p:sp>
    </p:spTree>
    <p:extLst>
      <p:ext uri="{BB962C8B-B14F-4D97-AF65-F5344CB8AC3E}">
        <p14:creationId xmlns:p14="http://schemas.microsoft.com/office/powerpoint/2010/main" val="1805865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 Text-Based Vocabulary Questions</a:t>
            </a:r>
          </a:p>
        </p:txBody>
      </p:sp>
      <p:sp>
        <p:nvSpPr>
          <p:cNvPr id="7" name="TextBox 6"/>
          <p:cNvSpPr txBox="1"/>
          <p:nvPr/>
        </p:nvSpPr>
        <p:spPr>
          <a:xfrm>
            <a:off x="6629400" y="304800"/>
            <a:ext cx="21336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ea typeface="+mn-ea"/>
                <a:cs typeface="Arial"/>
              </a:rPr>
              <a:t>Handouts, Page 10</a:t>
            </a:r>
          </a:p>
        </p:txBody>
      </p:sp>
      <p:sp>
        <p:nvSpPr>
          <p:cNvPr id="8" name="TextBox 7">
            <a:extLst>
              <a:ext uri="{FF2B5EF4-FFF2-40B4-BE49-F238E27FC236}">
                <a16:creationId xmlns:a16="http://schemas.microsoft.com/office/drawing/2014/main" id="{0FB61ADF-EDBA-4BBD-9AC1-76B8DCB202FE}"/>
              </a:ext>
            </a:extLst>
          </p:cNvPr>
          <p:cNvSpPr txBox="1"/>
          <p:nvPr/>
        </p:nvSpPr>
        <p:spPr>
          <a:xfrm>
            <a:off x="312716" y="1066800"/>
            <a:ext cx="8518566" cy="1736646"/>
          </a:xfrm>
          <a:prstGeom prst="roundRect">
            <a:avLst/>
          </a:prstGeom>
          <a:solidFill>
            <a:srgbClr val="BFBFBF"/>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126DB6"/>
                </a:solidFill>
                <a:effectLst/>
                <a:uLnTx/>
                <a:uFillTx/>
                <a:latin typeface="+mj-lt"/>
                <a:ea typeface="+mn-ea"/>
                <a:cs typeface="Arial"/>
              </a:rPr>
              <a:t>Key Idea: </a:t>
            </a:r>
          </a:p>
          <a:p>
            <a:pPr marL="0" marR="0" lvl="0" indent="0" algn="ctr" defTabSz="914400" rtl="0" eaLnBrk="1" fontAlgn="base" latinLnBrk="0" hangingPunct="1">
              <a:lnSpc>
                <a:spcPct val="100000"/>
              </a:lnSpc>
              <a:spcBef>
                <a:spcPct val="0"/>
              </a:spcBef>
              <a:spcAft>
                <a:spcPct val="0"/>
              </a:spcAft>
              <a:buClrTx/>
              <a:buSzTx/>
              <a:buFontTx/>
              <a:buNone/>
              <a:tabLst/>
              <a:defRPr/>
            </a:pPr>
            <a:endParaRPr lang="en-US" b="1" dirty="0">
              <a:solidFill>
                <a:srgbClr val="000000"/>
              </a:solidFill>
              <a:cs typeface="Arial"/>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ea typeface="+mn-ea"/>
                <a:cs typeface="Arial"/>
              </a:rPr>
              <a:t>It is critically important to design questions that engage students specifically with vocabulary so that they have the opportunity to practice using and understanding target vocabulary to build content knowledge and language skills. </a:t>
            </a:r>
          </a:p>
        </p:txBody>
      </p:sp>
      <p:sp>
        <p:nvSpPr>
          <p:cNvPr id="9" name="TextBox 8">
            <a:extLst>
              <a:ext uri="{FF2B5EF4-FFF2-40B4-BE49-F238E27FC236}">
                <a16:creationId xmlns:a16="http://schemas.microsoft.com/office/drawing/2014/main" id="{AEF972C1-55B1-4EE3-BE1C-D10DB15FF689}"/>
              </a:ext>
            </a:extLst>
          </p:cNvPr>
          <p:cNvSpPr txBox="1"/>
          <p:nvPr/>
        </p:nvSpPr>
        <p:spPr>
          <a:xfrm>
            <a:off x="312716" y="3366452"/>
            <a:ext cx="8518566" cy="2585323"/>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To write text-based vocabulary questions: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endParaRP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Identify the vocabulary words that are most important for students to understand in order to engage with the content in the text.</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Write questions that:</a:t>
            </a:r>
          </a:p>
          <a:p>
            <a:pPr marL="1200150" marR="0" lvl="2"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Ask students to define or explain the vocabulary words. Push students to define terms using other evidence from the text when possible.</a:t>
            </a:r>
          </a:p>
          <a:p>
            <a:pPr marL="1200150" marR="0" lvl="2"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Include those vocabulary terms as part of the question and encourage students to use the terms in their response.</a:t>
            </a:r>
          </a:p>
        </p:txBody>
      </p:sp>
    </p:spTree>
    <p:extLst>
      <p:ext uri="{BB962C8B-B14F-4D97-AF65-F5344CB8AC3E}">
        <p14:creationId xmlns:p14="http://schemas.microsoft.com/office/powerpoint/2010/main" val="411171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838200"/>
          </a:xfrm>
        </p:spPr>
        <p:txBody>
          <a:bodyPr/>
          <a:lstStyle/>
          <a:p>
            <a:r>
              <a:rPr lang="en-US" kern="1200" dirty="0"/>
              <a:t>After: Extending</a:t>
            </a:r>
          </a:p>
        </p:txBody>
      </p:sp>
      <p:sp>
        <p:nvSpPr>
          <p:cNvPr id="8" name="TextBox 7"/>
          <p:cNvSpPr txBox="1"/>
          <p:nvPr/>
        </p:nvSpPr>
        <p:spPr>
          <a:xfrm>
            <a:off x="6629400" y="291235"/>
            <a:ext cx="21336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ea typeface="+mn-ea"/>
                <a:cs typeface="Arial"/>
              </a:rPr>
              <a:t>Handouts, Page 11</a:t>
            </a:r>
          </a:p>
        </p:txBody>
      </p:sp>
      <p:sp>
        <p:nvSpPr>
          <p:cNvPr id="9" name="TextBox 8">
            <a:extLst>
              <a:ext uri="{FF2B5EF4-FFF2-40B4-BE49-F238E27FC236}">
                <a16:creationId xmlns:a16="http://schemas.microsoft.com/office/drawing/2014/main" id="{116932DE-89D2-43FA-94CB-818C5EEDEB7E}"/>
              </a:ext>
            </a:extLst>
          </p:cNvPr>
          <p:cNvSpPr txBox="1"/>
          <p:nvPr/>
        </p:nvSpPr>
        <p:spPr>
          <a:xfrm>
            <a:off x="304800" y="1052156"/>
            <a:ext cx="8534400" cy="1123712"/>
          </a:xfrm>
          <a:prstGeom prst="roundRect">
            <a:avLst/>
          </a:prstGeom>
          <a:solidFill>
            <a:srgbClr val="BFBFBF"/>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126DB6"/>
                </a:solidFill>
                <a:effectLst/>
                <a:uLnTx/>
                <a:uFillTx/>
                <a:latin typeface="+mj-lt"/>
                <a:ea typeface="+mn-ea"/>
                <a:cs typeface="Arial"/>
              </a:rPr>
              <a:t>Key Idea:</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ea typeface="+mn-ea"/>
              <a:cs typeface="Arial"/>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ea typeface="+mn-ea"/>
                <a:cs typeface="Arial"/>
              </a:rPr>
              <a:t>Make sure the vocabulary that was highlighted </a:t>
            </a:r>
            <a:r>
              <a:rPr kumimoji="0" lang="en-US" sz="1800" b="1" i="0" u="none" strike="noStrike" kern="1200" cap="none" spc="0" normalizeH="0" baseline="0" noProof="0" dirty="0">
                <a:ln>
                  <a:noFill/>
                </a:ln>
                <a:solidFill>
                  <a:srgbClr val="000000"/>
                </a:solidFill>
                <a:effectLst/>
                <a:uLnTx/>
                <a:uFillTx/>
                <a:ea typeface="+mn-ea"/>
                <a:cs typeface="Arial"/>
              </a:rPr>
              <a:t>continues throughout the day</a:t>
            </a:r>
            <a:r>
              <a:rPr kumimoji="0" lang="en-US" sz="1800" b="0" i="0" u="none" strike="noStrike" kern="1200" cap="none" spc="0" normalizeH="0" baseline="0" noProof="0" dirty="0">
                <a:ln>
                  <a:noFill/>
                </a:ln>
                <a:solidFill>
                  <a:srgbClr val="000000"/>
                </a:solidFill>
                <a:effectLst/>
                <a:uLnTx/>
                <a:uFillTx/>
                <a:ea typeface="+mn-ea"/>
                <a:cs typeface="Arial"/>
              </a:rPr>
              <a:t>! </a:t>
            </a:r>
          </a:p>
        </p:txBody>
      </p:sp>
      <p:sp>
        <p:nvSpPr>
          <p:cNvPr id="10" name="TextBox 9">
            <a:extLst>
              <a:ext uri="{FF2B5EF4-FFF2-40B4-BE49-F238E27FC236}">
                <a16:creationId xmlns:a16="http://schemas.microsoft.com/office/drawing/2014/main" id="{995C13EC-3398-41F0-8519-918CE1B5E758}"/>
              </a:ext>
            </a:extLst>
          </p:cNvPr>
          <p:cNvSpPr txBox="1"/>
          <p:nvPr/>
        </p:nvSpPr>
        <p:spPr>
          <a:xfrm>
            <a:off x="304800" y="2834521"/>
            <a:ext cx="8534400" cy="203132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When we Extend the vocabulary:</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endParaRP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Initiate conversations with students that include that vocabulary</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Continue to utilize the vocabulary yourself so students continue to hear it</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Set up independent and guided learning activities that prompt students to utilize that vocabulary</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Make the vocabulary known to families so it can be reinforced at home</a:t>
            </a:r>
          </a:p>
        </p:txBody>
      </p:sp>
      <p:sp>
        <p:nvSpPr>
          <p:cNvPr id="11" name="TextBox 10">
            <a:extLst>
              <a:ext uri="{FF2B5EF4-FFF2-40B4-BE49-F238E27FC236}">
                <a16:creationId xmlns:a16="http://schemas.microsoft.com/office/drawing/2014/main" id="{77766029-F576-42DB-A700-78FDE5408971}"/>
              </a:ext>
            </a:extLst>
          </p:cNvPr>
          <p:cNvSpPr txBox="1"/>
          <p:nvPr/>
        </p:nvSpPr>
        <p:spPr>
          <a:xfrm>
            <a:off x="381000" y="5524499"/>
            <a:ext cx="8458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457200" marR="0" lvl="1"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FFFFFF"/>
                </a:solidFill>
                <a:effectLst/>
                <a:uLnTx/>
                <a:uFillTx/>
                <a:ea typeface="+mn-ea"/>
                <a:cs typeface="Arial"/>
              </a:rPr>
              <a:t>What else would you do to Extend the vocabulary?</a:t>
            </a:r>
          </a:p>
        </p:txBody>
      </p:sp>
    </p:spTree>
    <p:extLst>
      <p:ext uri="{BB962C8B-B14F-4D97-AF65-F5344CB8AC3E}">
        <p14:creationId xmlns:p14="http://schemas.microsoft.com/office/powerpoint/2010/main" val="3642374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Reflecting on Teaching Vocabulary Through Text</a:t>
            </a:r>
          </a:p>
        </p:txBody>
      </p:sp>
      <p:grpSp>
        <p:nvGrpSpPr>
          <p:cNvPr id="8" name="Group 7">
            <a:extLst>
              <a:ext uri="{FF2B5EF4-FFF2-40B4-BE49-F238E27FC236}">
                <a16:creationId xmlns:a16="http://schemas.microsoft.com/office/drawing/2014/main" id="{C040F24C-F818-47A0-8B2E-2C710F3CC7A3}"/>
              </a:ext>
            </a:extLst>
          </p:cNvPr>
          <p:cNvGrpSpPr/>
          <p:nvPr/>
        </p:nvGrpSpPr>
        <p:grpSpPr>
          <a:xfrm>
            <a:off x="1447799" y="1923422"/>
            <a:ext cx="6248401" cy="3011155"/>
            <a:chOff x="1295399" y="1486312"/>
            <a:chExt cx="6248401" cy="3011155"/>
          </a:xfrm>
        </p:grpSpPr>
        <p:sp>
          <p:nvSpPr>
            <p:cNvPr id="9" name="TextBox 8">
              <a:extLst>
                <a:ext uri="{FF2B5EF4-FFF2-40B4-BE49-F238E27FC236}">
                  <a16:creationId xmlns:a16="http://schemas.microsoft.com/office/drawing/2014/main" id="{60979CA6-1350-4B0B-8D81-67E96359479D}"/>
                </a:ext>
              </a:extLst>
            </p:cNvPr>
            <p:cNvSpPr txBox="1"/>
            <p:nvPr/>
          </p:nvSpPr>
          <p:spPr>
            <a:xfrm>
              <a:off x="1295399" y="1943576"/>
              <a:ext cx="6248401" cy="2553891"/>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ea typeface="+mn-ea"/>
                <a:cs typeface="Arial"/>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ea typeface="+mn-ea"/>
                  <a:cs typeface="Arial"/>
                </a:rPr>
                <a:t>How will this vocabulary planning process support your teachers in emphasizing complex vocabulary throughout every read aloud? Throughout the rest of the day?</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ea typeface="+mn-ea"/>
                <a:cs typeface="Arial"/>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ea typeface="+mn-ea"/>
                  <a:cs typeface="Arial"/>
                </a:rPr>
                <a:t>Which strategy do you think will make the biggest impact on instruction in your center or school? Why?</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ea typeface="+mn-ea"/>
                <a:cs typeface="Arial"/>
              </a:endParaRPr>
            </a:p>
          </p:txBody>
        </p:sp>
        <p:pic>
          <p:nvPicPr>
            <p:cNvPr id="10" name="Picture 9">
              <a:extLst>
                <a:ext uri="{FF2B5EF4-FFF2-40B4-BE49-F238E27FC236}">
                  <a16:creationId xmlns:a16="http://schemas.microsoft.com/office/drawing/2014/main" id="{0447C3B1-6DCD-4EF7-A1D4-DB4409EA5E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6200" y="1486312"/>
              <a:ext cx="914528" cy="914528"/>
            </a:xfrm>
            <a:prstGeom prst="rect">
              <a:avLst/>
            </a:prstGeom>
          </p:spPr>
        </p:pic>
      </p:grpSp>
    </p:spTree>
    <p:extLst>
      <p:ext uri="{BB962C8B-B14F-4D97-AF65-F5344CB8AC3E}">
        <p14:creationId xmlns:p14="http://schemas.microsoft.com/office/powerpoint/2010/main" val="3951581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12718" y="228600"/>
            <a:ext cx="8518566" cy="457200"/>
          </a:xfrm>
        </p:spPr>
        <p:txBody>
          <a:bodyPr/>
          <a:lstStyle/>
          <a:p>
            <a:r>
              <a:rPr lang="en-US" dirty="0"/>
              <a:t>Agenda</a:t>
            </a:r>
          </a:p>
        </p:txBody>
      </p:sp>
      <p:sp>
        <p:nvSpPr>
          <p:cNvPr id="12" name="Rectangle 11"/>
          <p:cNvSpPr/>
          <p:nvPr/>
        </p:nvSpPr>
        <p:spPr>
          <a:xfrm>
            <a:off x="1066800" y="1219200"/>
            <a:ext cx="7467600" cy="3549690"/>
          </a:xfrm>
          <a:prstGeom prst="rect">
            <a:avLst/>
          </a:prstGeom>
        </p:spPr>
        <p:txBody>
          <a:bodyPr wrap="square">
            <a:spAutoFit/>
          </a:bodyPr>
          <a:lstStyle/>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Opening</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Why Read Aloud and Complex Vocabulary Matters</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Identifying Complex Vocabulary Within Texts</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Strategies to Teach Complex Vocabulary Through Text</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1" i="0" u="none" strike="noStrike" kern="0" cap="none" spc="0" normalizeH="0" baseline="0" noProof="0" dirty="0">
                <a:ln>
                  <a:noFill/>
                </a:ln>
                <a:solidFill>
                  <a:srgbClr val="126DB6"/>
                </a:solidFill>
                <a:effectLst/>
                <a:uLnTx/>
                <a:uFillTx/>
                <a:latin typeface="+mn-lt"/>
                <a:ea typeface="+mn-ea"/>
                <a:cs typeface="Arial"/>
              </a:rPr>
              <a:t>Planning to Teach Text-Based Vocabulary</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Closing</a:t>
            </a:r>
          </a:p>
        </p:txBody>
      </p:sp>
    </p:spTree>
    <p:extLst>
      <p:ext uri="{BB962C8B-B14F-4D97-AF65-F5344CB8AC3E}">
        <p14:creationId xmlns:p14="http://schemas.microsoft.com/office/powerpoint/2010/main" val="1750270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6332518" cy="1202871"/>
          </a:xfrm>
        </p:spPr>
        <p:txBody>
          <a:bodyPr>
            <a:noAutofit/>
          </a:bodyPr>
          <a:lstStyle/>
          <a:p>
            <a:r>
              <a:rPr lang="en-US" dirty="0"/>
              <a:t>Plan Your Own: Example</a:t>
            </a:r>
            <a:endParaRPr lang="en-US" i="1" dirty="0"/>
          </a:p>
        </p:txBody>
      </p:sp>
      <p:sp>
        <p:nvSpPr>
          <p:cNvPr id="5" name="TextBox 4"/>
          <p:cNvSpPr txBox="1"/>
          <p:nvPr/>
        </p:nvSpPr>
        <p:spPr>
          <a:xfrm>
            <a:off x="6629400" y="228600"/>
            <a:ext cx="21336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ea typeface="+mn-ea"/>
                <a:cs typeface="Arial"/>
              </a:rPr>
              <a:t>Handouts, Page 12</a:t>
            </a:r>
          </a:p>
        </p:txBody>
      </p:sp>
      <p:graphicFrame>
        <p:nvGraphicFramePr>
          <p:cNvPr id="6" name="Table 5">
            <a:extLst>
              <a:ext uri="{FF2B5EF4-FFF2-40B4-BE49-F238E27FC236}">
                <a16:creationId xmlns:a16="http://schemas.microsoft.com/office/drawing/2014/main" id="{40506785-ED87-4E66-A767-5176929C88E9}"/>
              </a:ext>
            </a:extLst>
          </p:cNvPr>
          <p:cNvGraphicFramePr>
            <a:graphicFrameLocks noGrp="1"/>
          </p:cNvGraphicFramePr>
          <p:nvPr>
            <p:extLst>
              <p:ext uri="{D42A27DB-BD31-4B8C-83A1-F6EECF244321}">
                <p14:modId xmlns:p14="http://schemas.microsoft.com/office/powerpoint/2010/main" val="1185305319"/>
              </p:ext>
            </p:extLst>
          </p:nvPr>
        </p:nvGraphicFramePr>
        <p:xfrm>
          <a:off x="228600" y="660567"/>
          <a:ext cx="8714285" cy="5962697"/>
        </p:xfrm>
        <a:graphic>
          <a:graphicData uri="http://schemas.openxmlformats.org/drawingml/2006/table">
            <a:tbl>
              <a:tblPr firstRow="1" firstCol="1" bandRow="1">
                <a:tableStyleId>{2D5ABB26-0587-4C30-8999-92F81FD0307C}</a:tableStyleId>
              </a:tblPr>
              <a:tblGrid>
                <a:gridCol w="925414">
                  <a:extLst>
                    <a:ext uri="{9D8B030D-6E8A-4147-A177-3AD203B41FA5}">
                      <a16:colId xmlns:a16="http://schemas.microsoft.com/office/drawing/2014/main" val="724441152"/>
                    </a:ext>
                  </a:extLst>
                </a:gridCol>
                <a:gridCol w="1233881">
                  <a:extLst>
                    <a:ext uri="{9D8B030D-6E8A-4147-A177-3AD203B41FA5}">
                      <a16:colId xmlns:a16="http://schemas.microsoft.com/office/drawing/2014/main" val="519754985"/>
                    </a:ext>
                  </a:extLst>
                </a:gridCol>
                <a:gridCol w="6554990">
                  <a:extLst>
                    <a:ext uri="{9D8B030D-6E8A-4147-A177-3AD203B41FA5}">
                      <a16:colId xmlns:a16="http://schemas.microsoft.com/office/drawing/2014/main" val="964736540"/>
                    </a:ext>
                  </a:extLst>
                </a:gridCol>
              </a:tblGrid>
              <a:tr h="691832">
                <a:tc>
                  <a:txBody>
                    <a:bodyPr/>
                    <a:lstStyle/>
                    <a:p>
                      <a:pPr marL="0" marR="0" algn="ctr">
                        <a:lnSpc>
                          <a:spcPct val="115000"/>
                        </a:lnSpc>
                        <a:spcBef>
                          <a:spcPts val="0"/>
                        </a:spcBef>
                        <a:spcAft>
                          <a:spcPts val="0"/>
                        </a:spcAft>
                      </a:pPr>
                      <a:r>
                        <a:rPr lang="en-US" sz="1400" b="1" dirty="0">
                          <a:effectLst/>
                          <a:latin typeface="+mn-lt"/>
                        </a:rPr>
                        <a:t>Time of Read Aloud</a:t>
                      </a:r>
                      <a:endParaRPr lang="en-US" sz="1400" b="1" dirty="0">
                        <a:effectLst/>
                        <a:latin typeface="+mn-lt"/>
                        <a:ea typeface="Calibri" panose="020F0502020204030204" pitchFamily="34" charset="0"/>
                        <a:cs typeface="Times New Roman" panose="02020603050405020304" pitchFamily="18" charset="0"/>
                      </a:endParaRPr>
                    </a:p>
                  </a:txBody>
                  <a:tcPr marL="63688" marR="636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EBEF2"/>
                    </a:solidFill>
                  </a:tcPr>
                </a:tc>
                <a:tc>
                  <a:txBody>
                    <a:bodyPr/>
                    <a:lstStyle/>
                    <a:p>
                      <a:pPr marL="0" marR="0" algn="ctr">
                        <a:lnSpc>
                          <a:spcPct val="115000"/>
                        </a:lnSpc>
                        <a:spcBef>
                          <a:spcPts val="0"/>
                        </a:spcBef>
                        <a:spcAft>
                          <a:spcPts val="0"/>
                        </a:spcAft>
                      </a:pPr>
                      <a:r>
                        <a:rPr lang="en-US" sz="1400" b="1" dirty="0">
                          <a:effectLst/>
                          <a:latin typeface="+mn-lt"/>
                        </a:rPr>
                        <a:t>Target Vocabulary</a:t>
                      </a:r>
                      <a:endParaRPr lang="en-US" sz="1400" b="1" dirty="0">
                        <a:effectLst/>
                        <a:latin typeface="+mn-lt"/>
                        <a:ea typeface="Calibri" panose="020F0502020204030204" pitchFamily="34" charset="0"/>
                        <a:cs typeface="Times New Roman" panose="02020603050405020304" pitchFamily="18" charset="0"/>
                      </a:endParaRPr>
                    </a:p>
                  </a:txBody>
                  <a:tcPr marL="63688" marR="636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EBEF2"/>
                    </a:solidFill>
                  </a:tcPr>
                </a:tc>
                <a:tc>
                  <a:txBody>
                    <a:bodyPr/>
                    <a:lstStyle/>
                    <a:p>
                      <a:pPr marL="0" marR="0" algn="ctr">
                        <a:lnSpc>
                          <a:spcPct val="115000"/>
                        </a:lnSpc>
                        <a:spcBef>
                          <a:spcPts val="0"/>
                        </a:spcBef>
                        <a:spcAft>
                          <a:spcPts val="0"/>
                        </a:spcAft>
                      </a:pPr>
                      <a:r>
                        <a:rPr lang="en-US" sz="1400" b="1" dirty="0">
                          <a:effectLst/>
                          <a:latin typeface="+mn-lt"/>
                        </a:rPr>
                        <a:t>How Students Will Be Exposed and Practice</a:t>
                      </a:r>
                      <a:endParaRPr lang="en-US" sz="1400" b="1" dirty="0">
                        <a:effectLst/>
                        <a:latin typeface="+mn-lt"/>
                        <a:ea typeface="Calibri" panose="020F0502020204030204" pitchFamily="34" charset="0"/>
                        <a:cs typeface="Times New Roman" panose="02020603050405020304" pitchFamily="18" charset="0"/>
                      </a:endParaRPr>
                    </a:p>
                  </a:txBody>
                  <a:tcPr marL="63688" marR="636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EBEF2"/>
                    </a:solidFill>
                  </a:tcPr>
                </a:tc>
                <a:extLst>
                  <a:ext uri="{0D108BD9-81ED-4DB2-BD59-A6C34878D82A}">
                    <a16:rowId xmlns:a16="http://schemas.microsoft.com/office/drawing/2014/main" val="3202224303"/>
                  </a:ext>
                </a:extLst>
              </a:tr>
              <a:tr h="1519159">
                <a:tc>
                  <a:txBody>
                    <a:bodyPr/>
                    <a:lstStyle/>
                    <a:p>
                      <a:pPr marL="0" marR="0">
                        <a:lnSpc>
                          <a:spcPct val="115000"/>
                        </a:lnSpc>
                        <a:spcBef>
                          <a:spcPts val="0"/>
                        </a:spcBef>
                        <a:spcAft>
                          <a:spcPts val="0"/>
                        </a:spcAft>
                      </a:pPr>
                      <a:r>
                        <a:rPr lang="en-US" sz="1400" b="1" dirty="0">
                          <a:effectLst/>
                          <a:latin typeface="+mn-lt"/>
                        </a:rPr>
                        <a:t>Before Reading</a:t>
                      </a:r>
                      <a:endParaRPr lang="en-US" sz="1400" b="1" dirty="0">
                        <a:effectLst/>
                        <a:latin typeface="+mn-lt"/>
                        <a:ea typeface="Calibri" panose="020F0502020204030204" pitchFamily="34" charset="0"/>
                        <a:cs typeface="Times New Roman" panose="02020603050405020304" pitchFamily="18" charset="0"/>
                      </a:endParaRPr>
                    </a:p>
                  </a:txBody>
                  <a:tcPr marL="63688" marR="636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mn-lt"/>
                        </a:rPr>
                        <a:t>Capture</a:t>
                      </a:r>
                    </a:p>
                    <a:p>
                      <a:pPr marL="0" marR="0">
                        <a:lnSpc>
                          <a:spcPct val="115000"/>
                        </a:lnSpc>
                        <a:spcBef>
                          <a:spcPts val="0"/>
                        </a:spcBef>
                        <a:spcAft>
                          <a:spcPts val="0"/>
                        </a:spcAft>
                      </a:pPr>
                      <a:r>
                        <a:rPr lang="en-US" sz="1400" dirty="0">
                          <a:effectLst/>
                          <a:latin typeface="+mn-lt"/>
                        </a:rPr>
                        <a:t>Leap</a:t>
                      </a:r>
                    </a:p>
                    <a:p>
                      <a:pPr marL="0" marR="0">
                        <a:lnSpc>
                          <a:spcPct val="115000"/>
                        </a:lnSpc>
                        <a:spcBef>
                          <a:spcPts val="0"/>
                        </a:spcBef>
                        <a:spcAft>
                          <a:spcPts val="0"/>
                        </a:spcAft>
                      </a:pPr>
                      <a:r>
                        <a:rPr lang="en-US" sz="1400" dirty="0">
                          <a:effectLst/>
                          <a:latin typeface="+mn-lt"/>
                        </a:rPr>
                        <a:t>Squirt</a:t>
                      </a:r>
                    </a:p>
                    <a:p>
                      <a:pPr marL="0" marR="0">
                        <a:lnSpc>
                          <a:spcPct val="115000"/>
                        </a:lnSpc>
                        <a:spcBef>
                          <a:spcPts val="0"/>
                        </a:spcBef>
                        <a:spcAft>
                          <a:spcPts val="0"/>
                        </a:spcAft>
                      </a:pPr>
                      <a:r>
                        <a:rPr lang="en-US" sz="1400" dirty="0">
                          <a:effectLst/>
                          <a:latin typeface="+mn-lt"/>
                        </a:rPr>
                        <a:t>Sting</a:t>
                      </a:r>
                      <a:endParaRPr lang="en-US" sz="1400" dirty="0">
                        <a:effectLst/>
                        <a:latin typeface="+mn-lt"/>
                        <a:ea typeface="Calibri" panose="020F0502020204030204" pitchFamily="34" charset="0"/>
                        <a:cs typeface="Times New Roman" panose="02020603050405020304" pitchFamily="18" charset="0"/>
                      </a:endParaRPr>
                    </a:p>
                  </a:txBody>
                  <a:tcPr marL="63688" marR="636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dirty="0">
                          <a:effectLst/>
                          <a:latin typeface="+mn-lt"/>
                        </a:rPr>
                        <a:t>-Students will hear and repeat each vocabulary word several times</a:t>
                      </a:r>
                    </a:p>
                    <a:p>
                      <a:pPr marL="0" marR="0">
                        <a:lnSpc>
                          <a:spcPct val="115000"/>
                        </a:lnSpc>
                        <a:spcBef>
                          <a:spcPts val="0"/>
                        </a:spcBef>
                        <a:spcAft>
                          <a:spcPts val="0"/>
                        </a:spcAft>
                      </a:pPr>
                      <a:r>
                        <a:rPr lang="en-US" sz="1300" dirty="0">
                          <a:effectLst/>
                          <a:latin typeface="+mn-lt"/>
                        </a:rPr>
                        <a:t>-Students will see an accompanying picture of the vocabulary word</a:t>
                      </a:r>
                    </a:p>
                    <a:p>
                      <a:pPr marL="0" marR="0">
                        <a:lnSpc>
                          <a:spcPct val="115000"/>
                        </a:lnSpc>
                        <a:spcBef>
                          <a:spcPts val="0"/>
                        </a:spcBef>
                        <a:spcAft>
                          <a:spcPts val="0"/>
                        </a:spcAft>
                      </a:pPr>
                      <a:r>
                        <a:rPr lang="en-US" sz="1300" dirty="0">
                          <a:effectLst/>
                          <a:latin typeface="+mn-lt"/>
                        </a:rPr>
                        <a:t>-Students will act out each vocabulary word by:</a:t>
                      </a:r>
                    </a:p>
                    <a:p>
                      <a:pPr marL="342900" marR="0" lvl="0" indent="-342900">
                        <a:lnSpc>
                          <a:spcPct val="115000"/>
                        </a:lnSpc>
                        <a:spcBef>
                          <a:spcPts val="0"/>
                        </a:spcBef>
                        <a:spcAft>
                          <a:spcPts val="0"/>
                        </a:spcAft>
                        <a:buFont typeface="Symbol" panose="05050102010706020507" pitchFamily="18" charset="2"/>
                        <a:buChar char=""/>
                      </a:pPr>
                      <a:r>
                        <a:rPr lang="en-US" sz="1300" dirty="0">
                          <a:effectLst/>
                          <a:latin typeface="+mn-lt"/>
                        </a:rPr>
                        <a:t>Pretending to “capture” something in the air</a:t>
                      </a:r>
                    </a:p>
                    <a:p>
                      <a:pPr marL="342900" marR="0" lvl="0" indent="-342900">
                        <a:lnSpc>
                          <a:spcPct val="115000"/>
                        </a:lnSpc>
                        <a:spcBef>
                          <a:spcPts val="0"/>
                        </a:spcBef>
                        <a:spcAft>
                          <a:spcPts val="0"/>
                        </a:spcAft>
                        <a:buFont typeface="Symbol" panose="05050102010706020507" pitchFamily="18" charset="2"/>
                        <a:buChar char=""/>
                      </a:pPr>
                      <a:r>
                        <a:rPr lang="en-US" sz="1300" dirty="0">
                          <a:effectLst/>
                          <a:latin typeface="+mn-lt"/>
                        </a:rPr>
                        <a:t>Standing and taking a “leap” away from the carpet</a:t>
                      </a:r>
                    </a:p>
                    <a:p>
                      <a:pPr marL="342900" marR="0" lvl="0" indent="-342900">
                        <a:lnSpc>
                          <a:spcPct val="115000"/>
                        </a:lnSpc>
                        <a:spcBef>
                          <a:spcPts val="0"/>
                        </a:spcBef>
                        <a:spcAft>
                          <a:spcPts val="0"/>
                        </a:spcAft>
                        <a:buFont typeface="Symbol" panose="05050102010706020507" pitchFamily="18" charset="2"/>
                        <a:buChar char=""/>
                      </a:pPr>
                      <a:r>
                        <a:rPr lang="en-US" sz="1300" dirty="0">
                          <a:effectLst/>
                          <a:latin typeface="+mn-lt"/>
                        </a:rPr>
                        <a:t>Pretending to “squirt” a ketchup bottle</a:t>
                      </a:r>
                    </a:p>
                    <a:p>
                      <a:pPr marL="342900" marR="0" lvl="0" indent="-342900">
                        <a:lnSpc>
                          <a:spcPct val="115000"/>
                        </a:lnSpc>
                        <a:spcBef>
                          <a:spcPts val="0"/>
                        </a:spcBef>
                        <a:spcAft>
                          <a:spcPts val="0"/>
                        </a:spcAft>
                        <a:buFont typeface="Symbol" panose="05050102010706020507" pitchFamily="18" charset="2"/>
                        <a:buChar char=""/>
                      </a:pPr>
                      <a:r>
                        <a:rPr lang="en-US" sz="1300" dirty="0">
                          <a:effectLst/>
                          <a:latin typeface="+mn-lt"/>
                        </a:rPr>
                        <a:t>Pretending to be a bee and “</a:t>
                      </a:r>
                      <a:r>
                        <a:rPr lang="en-US" sz="1300" dirty="0" err="1">
                          <a:effectLst/>
                          <a:latin typeface="+mn-lt"/>
                        </a:rPr>
                        <a:t>sting”ing</a:t>
                      </a:r>
                      <a:r>
                        <a:rPr lang="en-US" sz="1300" dirty="0">
                          <a:effectLst/>
                          <a:latin typeface="+mn-lt"/>
                        </a:rPr>
                        <a:t> their leg</a:t>
                      </a:r>
                      <a:endParaRPr lang="en-US" sz="1300" dirty="0">
                        <a:effectLst/>
                        <a:latin typeface="+mn-lt"/>
                        <a:ea typeface="Calibri" panose="020F0502020204030204" pitchFamily="34" charset="0"/>
                        <a:cs typeface="Times New Roman" panose="02020603050405020304" pitchFamily="18" charset="0"/>
                      </a:endParaRPr>
                    </a:p>
                  </a:txBody>
                  <a:tcPr marL="63688" marR="636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3861382"/>
                  </a:ext>
                </a:extLst>
              </a:tr>
              <a:tr h="2468237">
                <a:tc>
                  <a:txBody>
                    <a:bodyPr/>
                    <a:lstStyle/>
                    <a:p>
                      <a:pPr marL="0" marR="0">
                        <a:lnSpc>
                          <a:spcPct val="115000"/>
                        </a:lnSpc>
                        <a:spcBef>
                          <a:spcPts val="0"/>
                        </a:spcBef>
                        <a:spcAft>
                          <a:spcPts val="0"/>
                        </a:spcAft>
                      </a:pPr>
                      <a:r>
                        <a:rPr lang="en-US" sz="1400" b="1">
                          <a:effectLst/>
                          <a:latin typeface="+mn-lt"/>
                        </a:rPr>
                        <a:t>During Reading</a:t>
                      </a:r>
                      <a:endParaRPr lang="en-US" sz="1400" b="1">
                        <a:effectLst/>
                        <a:latin typeface="+mn-lt"/>
                        <a:ea typeface="Calibri" panose="020F0502020204030204" pitchFamily="34" charset="0"/>
                        <a:cs typeface="Times New Roman" panose="02020603050405020304" pitchFamily="18" charset="0"/>
                      </a:endParaRPr>
                    </a:p>
                  </a:txBody>
                  <a:tcPr marL="63688" marR="636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mn-lt"/>
                        </a:rPr>
                        <a:t>Underground</a:t>
                      </a:r>
                    </a:p>
                    <a:p>
                      <a:pPr marL="0" marR="0">
                        <a:lnSpc>
                          <a:spcPct val="115000"/>
                        </a:lnSpc>
                        <a:spcBef>
                          <a:spcPts val="0"/>
                        </a:spcBef>
                        <a:spcAft>
                          <a:spcPts val="0"/>
                        </a:spcAft>
                      </a:pPr>
                      <a:r>
                        <a:rPr lang="en-US" sz="1400" dirty="0">
                          <a:effectLst/>
                          <a:latin typeface="+mn-lt"/>
                        </a:rPr>
                        <a:t>Pesky</a:t>
                      </a:r>
                    </a:p>
                    <a:p>
                      <a:pPr marL="0" marR="0">
                        <a:lnSpc>
                          <a:spcPct val="115000"/>
                        </a:lnSpc>
                        <a:spcBef>
                          <a:spcPts val="0"/>
                        </a:spcBef>
                        <a:spcAft>
                          <a:spcPts val="0"/>
                        </a:spcAft>
                      </a:pPr>
                      <a:r>
                        <a:rPr lang="en-US" sz="1400" dirty="0">
                          <a:effectLst/>
                          <a:latin typeface="+mn-lt"/>
                        </a:rPr>
                        <a:t>Stinky</a:t>
                      </a:r>
                    </a:p>
                    <a:p>
                      <a:pPr marL="0" marR="0">
                        <a:lnSpc>
                          <a:spcPct val="115000"/>
                        </a:lnSpc>
                        <a:spcBef>
                          <a:spcPts val="0"/>
                        </a:spcBef>
                        <a:spcAft>
                          <a:spcPts val="0"/>
                        </a:spcAft>
                      </a:pPr>
                      <a:r>
                        <a:rPr lang="en-US" sz="1400" dirty="0">
                          <a:effectLst/>
                          <a:latin typeface="+mn-lt"/>
                        </a:rPr>
                        <a:t>Tiny</a:t>
                      </a:r>
                    </a:p>
                    <a:p>
                      <a:pPr marL="0" marR="0">
                        <a:lnSpc>
                          <a:spcPct val="115000"/>
                        </a:lnSpc>
                        <a:spcBef>
                          <a:spcPts val="0"/>
                        </a:spcBef>
                        <a:spcAft>
                          <a:spcPts val="0"/>
                        </a:spcAft>
                      </a:pPr>
                      <a:r>
                        <a:rPr lang="en-US" sz="1400" dirty="0">
                          <a:effectLst/>
                          <a:latin typeface="+mn-lt"/>
                        </a:rPr>
                        <a:t>Clearly</a:t>
                      </a:r>
                    </a:p>
                    <a:p>
                      <a:pPr marL="0" marR="0">
                        <a:lnSpc>
                          <a:spcPct val="115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Ledge</a:t>
                      </a:r>
                    </a:p>
                  </a:txBody>
                  <a:tcPr marL="63688" marR="636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dirty="0">
                          <a:effectLst/>
                          <a:latin typeface="+mn-lt"/>
                        </a:rPr>
                        <a:t>PAT the Vocabulary:</a:t>
                      </a:r>
                    </a:p>
                    <a:p>
                      <a:pPr marL="0" marR="0">
                        <a:lnSpc>
                          <a:spcPct val="115000"/>
                        </a:lnSpc>
                        <a:spcBef>
                          <a:spcPts val="0"/>
                        </a:spcBef>
                        <a:spcAft>
                          <a:spcPts val="0"/>
                        </a:spcAft>
                      </a:pPr>
                      <a:r>
                        <a:rPr lang="en-US" sz="1300" dirty="0">
                          <a:effectLst/>
                          <a:latin typeface="+mn-lt"/>
                        </a:rPr>
                        <a:t>Underground, or “beneath the dirt” (point to picture)</a:t>
                      </a:r>
                    </a:p>
                    <a:p>
                      <a:pPr marL="0" marR="0">
                        <a:lnSpc>
                          <a:spcPct val="115000"/>
                        </a:lnSpc>
                        <a:spcBef>
                          <a:spcPts val="0"/>
                        </a:spcBef>
                        <a:spcAft>
                          <a:spcPts val="0"/>
                        </a:spcAft>
                      </a:pPr>
                      <a:r>
                        <a:rPr lang="en-US" sz="1300" dirty="0">
                          <a:effectLst/>
                          <a:latin typeface="+mn-lt"/>
                        </a:rPr>
                        <a:t>Pesky, or “annoying” (tell the definition briefly, provide example)</a:t>
                      </a:r>
                    </a:p>
                    <a:p>
                      <a:pPr marL="0" marR="0">
                        <a:lnSpc>
                          <a:spcPct val="115000"/>
                        </a:lnSpc>
                        <a:spcBef>
                          <a:spcPts val="0"/>
                        </a:spcBef>
                        <a:spcAft>
                          <a:spcPts val="0"/>
                        </a:spcAft>
                      </a:pPr>
                      <a:r>
                        <a:rPr lang="en-US" sz="1300" dirty="0">
                          <a:effectLst/>
                          <a:latin typeface="+mn-lt"/>
                        </a:rPr>
                        <a:t>Stinky, or “really smelly” (pinch nose)</a:t>
                      </a:r>
                    </a:p>
                    <a:p>
                      <a:pPr marL="0" marR="0">
                        <a:lnSpc>
                          <a:spcPct val="115000"/>
                        </a:lnSpc>
                        <a:spcBef>
                          <a:spcPts val="0"/>
                        </a:spcBef>
                        <a:spcAft>
                          <a:spcPts val="0"/>
                        </a:spcAft>
                      </a:pPr>
                      <a:r>
                        <a:rPr lang="en-US" sz="1300" dirty="0">
                          <a:effectLst/>
                          <a:latin typeface="+mn-lt"/>
                        </a:rPr>
                        <a:t>Tiny, or “very, very small” (make very small motion with fingers)</a:t>
                      </a:r>
                    </a:p>
                    <a:p>
                      <a:pPr marL="0" marR="0" indent="0" algn="l" defTabSz="914400" rtl="0" eaLnBrk="1" fontAlgn="auto" latinLnBrk="0" hangingPunct="1">
                        <a:lnSpc>
                          <a:spcPct val="115000"/>
                        </a:lnSpc>
                        <a:spcBef>
                          <a:spcPts val="0"/>
                        </a:spcBef>
                        <a:spcAft>
                          <a:spcPts val="0"/>
                        </a:spcAft>
                        <a:buClrTx/>
                        <a:buSzTx/>
                        <a:buFontTx/>
                        <a:buNone/>
                        <a:tabLst/>
                        <a:defRPr/>
                      </a:pPr>
                      <a:r>
                        <a:rPr lang="en-US" sz="1300" dirty="0">
                          <a:effectLst/>
                          <a:latin typeface="+mn-lt"/>
                        </a:rPr>
                        <a:t>Clearly, or “very well” (tell the definition briefly, provide example)</a:t>
                      </a:r>
                    </a:p>
                    <a:p>
                      <a:pPr marL="0" marR="0">
                        <a:lnSpc>
                          <a:spcPct val="115000"/>
                        </a:lnSpc>
                        <a:spcBef>
                          <a:spcPts val="0"/>
                        </a:spcBef>
                        <a:spcAft>
                          <a:spcPts val="0"/>
                        </a:spcAft>
                      </a:pPr>
                      <a:r>
                        <a:rPr lang="en-US" sz="1300" dirty="0">
                          <a:effectLst/>
                          <a:latin typeface="+mn-lt"/>
                          <a:ea typeface="Calibri" panose="020F0502020204030204" pitchFamily="34" charset="0"/>
                          <a:cs typeface="Times New Roman" panose="02020603050405020304" pitchFamily="18" charset="0"/>
                        </a:rPr>
                        <a:t>Text-Based Vocabulary</a:t>
                      </a:r>
                      <a:r>
                        <a:rPr lang="en-US" sz="1300" baseline="0" dirty="0">
                          <a:effectLst/>
                          <a:latin typeface="+mn-lt"/>
                          <a:ea typeface="Calibri" panose="020F0502020204030204" pitchFamily="34" charset="0"/>
                          <a:cs typeface="Times New Roman" panose="02020603050405020304" pitchFamily="18" charset="0"/>
                        </a:rPr>
                        <a:t> Questions:</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300" b="0" i="0" u="none" strike="noStrike" kern="1200" cap="none" spc="0" normalizeH="0" baseline="0" noProof="0" dirty="0">
                          <a:ln>
                            <a:noFill/>
                          </a:ln>
                          <a:solidFill>
                            <a:prstClr val="black"/>
                          </a:solidFill>
                          <a:effectLst/>
                          <a:uLnTx/>
                          <a:uFillTx/>
                          <a:latin typeface="+mn-lt"/>
                          <a:ea typeface="+mn-ea"/>
                          <a:cs typeface="+mn-cs"/>
                        </a:rPr>
                        <a:t>Based on the picture, what do you think the word </a:t>
                      </a:r>
                      <a:r>
                        <a:rPr kumimoji="0" lang="en-US" sz="1300" b="1" i="0" u="none" strike="noStrike" kern="1200" cap="none" spc="0" normalizeH="0" baseline="0" noProof="0" dirty="0">
                          <a:ln>
                            <a:noFill/>
                          </a:ln>
                          <a:solidFill>
                            <a:prstClr val="black"/>
                          </a:solidFill>
                          <a:effectLst/>
                          <a:uLnTx/>
                          <a:uFillTx/>
                          <a:latin typeface="+mn-lt"/>
                          <a:ea typeface="+mn-ea"/>
                          <a:cs typeface="+mn-cs"/>
                        </a:rPr>
                        <a:t>“pesky” </a:t>
                      </a:r>
                      <a:r>
                        <a:rPr kumimoji="0" lang="en-US" sz="1300" b="0" i="0" u="none" strike="noStrike" kern="1200" cap="none" spc="0" normalizeH="0" baseline="0" noProof="0" dirty="0">
                          <a:ln>
                            <a:noFill/>
                          </a:ln>
                          <a:solidFill>
                            <a:prstClr val="black"/>
                          </a:solidFill>
                          <a:effectLst/>
                          <a:uLnTx/>
                          <a:uFillTx/>
                          <a:latin typeface="+mn-lt"/>
                          <a:ea typeface="+mn-ea"/>
                          <a:cs typeface="+mn-cs"/>
                        </a:rPr>
                        <a:t>might mean?</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300" b="0" i="0" u="none" strike="noStrike" kern="1200" cap="none" spc="0" normalizeH="0" baseline="0" noProof="0" dirty="0">
                          <a:ln>
                            <a:noFill/>
                          </a:ln>
                          <a:solidFill>
                            <a:prstClr val="black"/>
                          </a:solidFill>
                          <a:effectLst/>
                          <a:uLnTx/>
                          <a:uFillTx/>
                          <a:latin typeface="+mn-lt"/>
                          <a:ea typeface="+mn-ea"/>
                          <a:cs typeface="+mn-cs"/>
                        </a:rPr>
                        <a:t>Why do you think moles make their way </a:t>
                      </a:r>
                      <a:r>
                        <a:rPr kumimoji="0" lang="en-US" sz="1300" b="1" i="0" u="none" strike="noStrike" kern="1200" cap="none" spc="0" normalizeH="0" baseline="0" noProof="0" dirty="0">
                          <a:ln>
                            <a:noFill/>
                          </a:ln>
                          <a:solidFill>
                            <a:prstClr val="black"/>
                          </a:solidFill>
                          <a:effectLst/>
                          <a:uLnTx/>
                          <a:uFillTx/>
                          <a:latin typeface="+mn-lt"/>
                          <a:ea typeface="+mn-ea"/>
                          <a:cs typeface="+mn-cs"/>
                        </a:rPr>
                        <a:t>underground</a:t>
                      </a:r>
                      <a:r>
                        <a:rPr kumimoji="0" lang="en-US" sz="1300" b="0" i="0" u="none" strike="noStrike" kern="1200" cap="none" spc="0" normalizeH="0" baseline="0" noProof="0" dirty="0">
                          <a:ln>
                            <a:noFill/>
                          </a:ln>
                          <a:solidFill>
                            <a:prstClr val="black"/>
                          </a:solidFill>
                          <a:effectLst/>
                          <a:uLnTx/>
                          <a:uFillTx/>
                          <a:latin typeface="+mn-lt"/>
                          <a:ea typeface="+mn-ea"/>
                          <a:cs typeface="+mn-cs"/>
                        </a:rPr>
                        <a:t>? What must it be like down there?</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300" b="0" i="0" u="none" strike="noStrike" kern="1200" cap="none" spc="0" normalizeH="0" baseline="0" noProof="0" dirty="0">
                          <a:ln>
                            <a:noFill/>
                          </a:ln>
                          <a:solidFill>
                            <a:prstClr val="black"/>
                          </a:solidFill>
                          <a:effectLst/>
                          <a:uLnTx/>
                          <a:uFillTx/>
                          <a:latin typeface="+mn-lt"/>
                          <a:ea typeface="+mn-ea"/>
                          <a:cs typeface="+mn-cs"/>
                        </a:rPr>
                        <a:t>Why do mountain goats have to do so much </a:t>
                      </a:r>
                      <a:r>
                        <a:rPr kumimoji="0" lang="en-US" sz="1300" b="1" i="0" u="none" strike="noStrike" kern="1200" cap="none" spc="0" normalizeH="0" baseline="0" noProof="0" dirty="0">
                          <a:ln>
                            <a:noFill/>
                          </a:ln>
                          <a:solidFill>
                            <a:prstClr val="black"/>
                          </a:solidFill>
                          <a:effectLst/>
                          <a:uLnTx/>
                          <a:uFillTx/>
                          <a:latin typeface="+mn-lt"/>
                          <a:ea typeface="+mn-ea"/>
                          <a:cs typeface="+mn-cs"/>
                        </a:rPr>
                        <a:t>leaping</a:t>
                      </a:r>
                      <a:r>
                        <a:rPr kumimoji="0" lang="en-US" sz="1300" b="0" i="0" u="none" strike="noStrike" kern="1200" cap="none" spc="0" normalizeH="0" baseline="0" noProof="0" dirty="0">
                          <a:ln>
                            <a:noFill/>
                          </a:ln>
                          <a:solidFill>
                            <a:prstClr val="black"/>
                          </a:solidFill>
                          <a:effectLst/>
                          <a:uLnTx/>
                          <a:uFillTx/>
                          <a:latin typeface="+mn-lt"/>
                          <a:ea typeface="+mn-ea"/>
                          <a:cs typeface="+mn-cs"/>
                        </a:rPr>
                        <a:t>? What in the picture helped you figure that out?</a:t>
                      </a:r>
                    </a:p>
                  </a:txBody>
                  <a:tcPr marL="63688" marR="636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255238"/>
                  </a:ext>
                </a:extLst>
              </a:tr>
              <a:tr h="908605">
                <a:tc>
                  <a:txBody>
                    <a:bodyPr/>
                    <a:lstStyle/>
                    <a:p>
                      <a:pPr marL="0" marR="0">
                        <a:lnSpc>
                          <a:spcPct val="115000"/>
                        </a:lnSpc>
                        <a:spcBef>
                          <a:spcPts val="0"/>
                        </a:spcBef>
                        <a:spcAft>
                          <a:spcPts val="0"/>
                        </a:spcAft>
                      </a:pPr>
                      <a:r>
                        <a:rPr lang="en-US" sz="1400" b="1" dirty="0">
                          <a:effectLst/>
                          <a:latin typeface="+mn-lt"/>
                        </a:rPr>
                        <a:t>After Reading</a:t>
                      </a:r>
                      <a:endParaRPr lang="en-US" sz="1400" b="1" dirty="0">
                        <a:effectLst/>
                        <a:latin typeface="+mn-lt"/>
                        <a:ea typeface="Calibri" panose="020F0502020204030204" pitchFamily="34" charset="0"/>
                        <a:cs typeface="Times New Roman" panose="02020603050405020304" pitchFamily="18" charset="0"/>
                      </a:endParaRPr>
                    </a:p>
                  </a:txBody>
                  <a:tcPr marL="63688" marR="636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mn-lt"/>
                        </a:rPr>
                        <a:t>All vocabulary from above</a:t>
                      </a:r>
                      <a:endParaRPr lang="en-US" sz="1400" dirty="0">
                        <a:effectLst/>
                        <a:latin typeface="+mn-lt"/>
                        <a:ea typeface="Calibri" panose="020F0502020204030204" pitchFamily="34" charset="0"/>
                        <a:cs typeface="Times New Roman" panose="02020603050405020304" pitchFamily="18" charset="0"/>
                      </a:endParaRPr>
                    </a:p>
                  </a:txBody>
                  <a:tcPr marL="63688" marR="636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300" dirty="0">
                          <a:effectLst/>
                          <a:latin typeface="+mn-lt"/>
                        </a:rPr>
                        <a:t>Students will be prompted to act out, draw, or write about all vocabulary in centers</a:t>
                      </a:r>
                    </a:p>
                    <a:p>
                      <a:pPr marL="342900" marR="0" lvl="0" indent="-342900">
                        <a:lnSpc>
                          <a:spcPct val="115000"/>
                        </a:lnSpc>
                        <a:spcBef>
                          <a:spcPts val="0"/>
                        </a:spcBef>
                        <a:spcAft>
                          <a:spcPts val="0"/>
                        </a:spcAft>
                        <a:buFont typeface="Symbol" panose="05050102010706020507" pitchFamily="18" charset="2"/>
                        <a:buChar char=""/>
                      </a:pPr>
                      <a:r>
                        <a:rPr lang="en-US" sz="1300" dirty="0">
                          <a:effectLst/>
                          <a:latin typeface="+mn-lt"/>
                        </a:rPr>
                        <a:t>Students will choose one verb to act out from “before reading” when transitioning, lining up, etc.</a:t>
                      </a:r>
                    </a:p>
                    <a:p>
                      <a:pPr marL="342900" marR="0" lvl="0" indent="-342900">
                        <a:lnSpc>
                          <a:spcPct val="115000"/>
                        </a:lnSpc>
                        <a:spcBef>
                          <a:spcPts val="0"/>
                        </a:spcBef>
                        <a:spcAft>
                          <a:spcPts val="0"/>
                        </a:spcAft>
                        <a:buFont typeface="Symbol" panose="05050102010706020507" pitchFamily="18" charset="2"/>
                        <a:buChar char=""/>
                      </a:pPr>
                      <a:r>
                        <a:rPr lang="en-US" sz="1300" dirty="0">
                          <a:effectLst/>
                          <a:latin typeface="+mn-lt"/>
                        </a:rPr>
                        <a:t>Closing activity will be vocabulary charades during closing circle</a:t>
                      </a:r>
                      <a:endParaRPr lang="en-US" sz="1300" dirty="0">
                        <a:effectLst/>
                        <a:latin typeface="+mn-lt"/>
                        <a:ea typeface="Calibri" panose="020F0502020204030204" pitchFamily="34" charset="0"/>
                        <a:cs typeface="Times New Roman" panose="02020603050405020304" pitchFamily="18" charset="0"/>
                      </a:endParaRPr>
                    </a:p>
                  </a:txBody>
                  <a:tcPr marL="63688" marR="636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455"/>
                  </a:ext>
                </a:extLst>
              </a:tr>
            </a:tbl>
          </a:graphicData>
        </a:graphic>
      </p:graphicFrame>
    </p:spTree>
    <p:extLst>
      <p:ext uri="{BB962C8B-B14F-4D97-AF65-F5344CB8AC3E}">
        <p14:creationId xmlns:p14="http://schemas.microsoft.com/office/powerpoint/2010/main" val="36437762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240850"/>
            <a:ext cx="7916796" cy="838200"/>
          </a:xfrm>
        </p:spPr>
        <p:txBody>
          <a:bodyPr/>
          <a:lstStyle/>
          <a:p>
            <a:r>
              <a:rPr lang="en-US" dirty="0"/>
              <a:t>Plan Your Own: Practice and Feedback</a:t>
            </a:r>
          </a:p>
        </p:txBody>
      </p:sp>
      <p:grpSp>
        <p:nvGrpSpPr>
          <p:cNvPr id="4" name="Group 3"/>
          <p:cNvGrpSpPr/>
          <p:nvPr/>
        </p:nvGrpSpPr>
        <p:grpSpPr>
          <a:xfrm>
            <a:off x="533400" y="1219200"/>
            <a:ext cx="8153400" cy="2685701"/>
            <a:chOff x="533400" y="1447800"/>
            <a:chExt cx="8153400" cy="2685701"/>
          </a:xfrm>
        </p:grpSpPr>
        <p:sp>
          <p:nvSpPr>
            <p:cNvPr id="17" name="Oval 21"/>
            <p:cNvSpPr>
              <a:spLocks noChangeArrowheads="1"/>
            </p:cNvSpPr>
            <p:nvPr/>
          </p:nvSpPr>
          <p:spPr bwMode="auto">
            <a:xfrm>
              <a:off x="533400" y="1524000"/>
              <a:ext cx="457200" cy="457200"/>
            </a:xfrm>
            <a:prstGeom prst="ellipse">
              <a:avLst/>
            </a:prstGeom>
            <a:solidFill>
              <a:schemeClr val="accent1"/>
            </a:solidFill>
            <a:ln w="9525" algn="ctr">
              <a:noFill/>
              <a:round/>
              <a:headEnd/>
              <a:tailEnd/>
            </a:ln>
          </p:spPr>
          <p:txBody>
            <a:bodyPr wrap="none" lIns="0" tIns="0" rIns="0" bIns="0" anchor="ct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mj-lt"/>
                  <a:ea typeface="+mn-ea"/>
                  <a:cs typeface="Segoe UI Semibold" panose="020B0702040204020203" pitchFamily="34" charset="0"/>
                  <a:sym typeface="Webdings" pitchFamily="18" charset="2"/>
                </a:rPr>
                <a:t>1</a:t>
              </a:r>
            </a:p>
          </p:txBody>
        </p:sp>
        <p:sp>
          <p:nvSpPr>
            <p:cNvPr id="3" name="TextBox 2"/>
            <p:cNvSpPr txBox="1"/>
            <p:nvPr/>
          </p:nvSpPr>
          <p:spPr>
            <a:xfrm>
              <a:off x="1066800" y="1447800"/>
              <a:ext cx="7620000" cy="64633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Select the most important target vocabulary from the read aloud book that you brought with you. Use the four steps to guide your thinking.</a:t>
              </a:r>
            </a:p>
          </p:txBody>
        </p:sp>
        <p:sp>
          <p:nvSpPr>
            <p:cNvPr id="19" name="TextBox 18"/>
            <p:cNvSpPr txBox="1"/>
            <p:nvPr/>
          </p:nvSpPr>
          <p:spPr>
            <a:xfrm>
              <a:off x="1066800" y="2543717"/>
              <a:ext cx="7620000" cy="64633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Using the vocabulary you identified, plan for how you would teach the vocabulary before, during, and after your read aloud.</a:t>
              </a:r>
            </a:p>
          </p:txBody>
        </p:sp>
        <p:sp>
          <p:nvSpPr>
            <p:cNvPr id="21" name="TextBox 20"/>
            <p:cNvSpPr txBox="1"/>
            <p:nvPr/>
          </p:nvSpPr>
          <p:spPr>
            <a:xfrm>
              <a:off x="1066800" y="3487170"/>
              <a:ext cx="7620000" cy="64633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Share your vocabulary and your plan with a partner at your table. Provide feedback and revise your plan as necessary.</a:t>
              </a:r>
            </a:p>
          </p:txBody>
        </p:sp>
      </p:grpSp>
      <p:pic>
        <p:nvPicPr>
          <p:cNvPr id="3074" name="Picture 2" descr="https://upload.wikimedia.org/wikipedia/en/6/64/SnowyDayKeat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7412" y="4310288"/>
            <a:ext cx="2289175" cy="204595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kevinhenkes.com/wp-content/uploads/2011/10/chrysanthemum_mai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199161"/>
            <a:ext cx="1858135" cy="2268207"/>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www.heatherforest.com/images/Stone_soup_cove-21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9450" y="4199161"/>
            <a:ext cx="1581150" cy="2099113"/>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6629400" y="291235"/>
            <a:ext cx="21336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ea typeface="+mn-ea"/>
                <a:cs typeface="Arial"/>
              </a:rPr>
              <a:t>Handouts, Page 13</a:t>
            </a:r>
          </a:p>
        </p:txBody>
      </p:sp>
      <p:sp>
        <p:nvSpPr>
          <p:cNvPr id="16" name="Oval 21">
            <a:extLst>
              <a:ext uri="{FF2B5EF4-FFF2-40B4-BE49-F238E27FC236}">
                <a16:creationId xmlns:a16="http://schemas.microsoft.com/office/drawing/2014/main" id="{601F423D-9960-4472-B5B3-FA60C6B708AB}"/>
              </a:ext>
            </a:extLst>
          </p:cNvPr>
          <p:cNvSpPr>
            <a:spLocks noChangeArrowheads="1"/>
          </p:cNvSpPr>
          <p:nvPr/>
        </p:nvSpPr>
        <p:spPr bwMode="auto">
          <a:xfrm>
            <a:off x="533400" y="2380664"/>
            <a:ext cx="457200" cy="457200"/>
          </a:xfrm>
          <a:prstGeom prst="ellipse">
            <a:avLst/>
          </a:prstGeom>
          <a:solidFill>
            <a:schemeClr val="accent1"/>
          </a:solidFill>
          <a:ln w="9525" algn="ctr">
            <a:noFill/>
            <a:round/>
            <a:headEnd/>
            <a:tailEnd/>
          </a:ln>
        </p:spPr>
        <p:txBody>
          <a:bodyPr wrap="none" lIns="0" tIns="0" rIns="0" bIns="0" anchor="ct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mj-lt"/>
                <a:ea typeface="+mn-ea"/>
                <a:cs typeface="Segoe UI Semibold" panose="020B0702040204020203" pitchFamily="34" charset="0"/>
                <a:sym typeface="Webdings" pitchFamily="18" charset="2"/>
              </a:rPr>
              <a:t>2</a:t>
            </a:r>
          </a:p>
        </p:txBody>
      </p:sp>
      <p:sp>
        <p:nvSpPr>
          <p:cNvPr id="22" name="Oval 21">
            <a:extLst>
              <a:ext uri="{FF2B5EF4-FFF2-40B4-BE49-F238E27FC236}">
                <a16:creationId xmlns:a16="http://schemas.microsoft.com/office/drawing/2014/main" id="{D494140F-F801-45CC-B36B-BF156ED0F9A7}"/>
              </a:ext>
            </a:extLst>
          </p:cNvPr>
          <p:cNvSpPr>
            <a:spLocks noChangeArrowheads="1"/>
          </p:cNvSpPr>
          <p:nvPr/>
        </p:nvSpPr>
        <p:spPr bwMode="auto">
          <a:xfrm>
            <a:off x="533400" y="3288850"/>
            <a:ext cx="457200" cy="457200"/>
          </a:xfrm>
          <a:prstGeom prst="ellipse">
            <a:avLst/>
          </a:prstGeom>
          <a:solidFill>
            <a:schemeClr val="accent1"/>
          </a:solidFill>
          <a:ln w="9525" algn="ctr">
            <a:noFill/>
            <a:round/>
            <a:headEnd/>
            <a:tailEnd/>
          </a:ln>
        </p:spPr>
        <p:txBody>
          <a:bodyPr wrap="none" lIns="0" tIns="0" rIns="0" bIns="0" anchor="ct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mj-lt"/>
                <a:ea typeface="+mn-ea"/>
                <a:cs typeface="Segoe UI Semibold" panose="020B0702040204020203" pitchFamily="34" charset="0"/>
                <a:sym typeface="Webdings" pitchFamily="18" charset="2"/>
              </a:rPr>
              <a:t>3</a:t>
            </a:r>
          </a:p>
        </p:txBody>
      </p:sp>
    </p:spTree>
    <p:extLst>
      <p:ext uri="{BB962C8B-B14F-4D97-AF65-F5344CB8AC3E}">
        <p14:creationId xmlns:p14="http://schemas.microsoft.com/office/powerpoint/2010/main" val="27217101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1800" dirty="0"/>
              <a:t>Pause and Reflect.</a:t>
            </a:r>
          </a:p>
        </p:txBody>
      </p:sp>
      <p:grpSp>
        <p:nvGrpSpPr>
          <p:cNvPr id="9" name="Group 8">
            <a:extLst>
              <a:ext uri="{FF2B5EF4-FFF2-40B4-BE49-F238E27FC236}">
                <a16:creationId xmlns:a16="http://schemas.microsoft.com/office/drawing/2014/main" id="{049E6429-244B-4BA4-B977-3F295F405768}"/>
              </a:ext>
            </a:extLst>
          </p:cNvPr>
          <p:cNvGrpSpPr/>
          <p:nvPr/>
        </p:nvGrpSpPr>
        <p:grpSpPr>
          <a:xfrm>
            <a:off x="609600" y="2344181"/>
            <a:ext cx="7924800" cy="2169637"/>
            <a:chOff x="674370" y="878363"/>
            <a:chExt cx="7924800" cy="2169637"/>
          </a:xfrm>
        </p:grpSpPr>
        <p:sp>
          <p:nvSpPr>
            <p:cNvPr id="10" name="Rounded Rectangle 4">
              <a:extLst>
                <a:ext uri="{FF2B5EF4-FFF2-40B4-BE49-F238E27FC236}">
                  <a16:creationId xmlns:a16="http://schemas.microsoft.com/office/drawing/2014/main" id="{4C03D6A3-ED4A-4236-86F6-5BC10502CFFA}"/>
                </a:ext>
              </a:extLst>
            </p:cNvPr>
            <p:cNvSpPr/>
            <p:nvPr/>
          </p:nvSpPr>
          <p:spPr bwMode="auto">
            <a:xfrm>
              <a:off x="674370" y="1253300"/>
              <a:ext cx="7924800" cy="1794700"/>
            </a:xfrm>
            <a:prstGeom prst="roundRect">
              <a:avLst/>
            </a:prstGeom>
            <a:ln>
              <a:headEnd/>
              <a:tailEnd type="triangle" w="med" len="med"/>
            </a:ln>
          </p:spPr>
          <p:style>
            <a:lnRef idx="2">
              <a:schemeClr val="accent1"/>
            </a:lnRef>
            <a:fillRef idx="1">
              <a:schemeClr val="lt1"/>
            </a:fillRef>
            <a:effectRef idx="0">
              <a:schemeClr val="accent1"/>
            </a:effectRef>
            <a:fontRef idx="minor">
              <a:schemeClr val="dk1"/>
            </a:fontRef>
          </p:style>
          <p:txBody>
            <a:bodyPr wrap="none"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Book Antiqua" pitchFamily="18" charset="0"/>
                <a:ea typeface="+mn-ea"/>
                <a:cs typeface="Arial"/>
              </a:endParaRPr>
            </a:p>
          </p:txBody>
        </p:sp>
        <p:sp>
          <p:nvSpPr>
            <p:cNvPr id="11" name="TextBox 10">
              <a:extLst>
                <a:ext uri="{FF2B5EF4-FFF2-40B4-BE49-F238E27FC236}">
                  <a16:creationId xmlns:a16="http://schemas.microsoft.com/office/drawing/2014/main" id="{A7C175F8-A332-43C5-9C91-9E0AAC172D16}"/>
                </a:ext>
              </a:extLst>
            </p:cNvPr>
            <p:cNvSpPr txBox="1"/>
            <p:nvPr/>
          </p:nvSpPr>
          <p:spPr>
            <a:xfrm>
              <a:off x="914400" y="1676400"/>
              <a:ext cx="7467600" cy="120032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mn-lt"/>
                  <a:ea typeface="+mn-ea"/>
                  <a:cs typeface="Arial" pitchFamily="34" charset="0"/>
                </a:rPr>
                <a:t>Reflect on the question below:</a:t>
              </a:r>
              <a:endPar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endParaRPr>
            </a:p>
            <a:p>
              <a:pPr marL="285750" marR="0" lvl="0" indent="-285750" algn="l" defTabSz="914400" rtl="0" eaLnBrk="1" fontAlgn="base" latinLnBrk="0" hangingPunct="1">
                <a:lnSpc>
                  <a:spcPct val="100000"/>
                </a:lnSpc>
                <a:spcBef>
                  <a:spcPts val="0"/>
                </a:spcBef>
                <a:spcAft>
                  <a:spcPts val="10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n-lt"/>
                  <a:ea typeface="Times New Roman" panose="02020603050405020304" pitchFamily="18" charset="0"/>
                  <a:cs typeface="Arial" pitchFamily="34" charset="0"/>
                </a:rPr>
                <a:t>How has your thinking about vocabulary and text evolved during this session?</a:t>
              </a:r>
              <a:endParaRPr kumimoji="0" lang="en-US" sz="1600" b="0" i="0" u="none" strike="noStrike" kern="1200" cap="none" spc="0" normalizeH="0" baseline="0" noProof="0" dirty="0">
                <a:ln>
                  <a:noFill/>
                </a:ln>
                <a:solidFill>
                  <a:srgbClr val="000000"/>
                </a:solidFill>
                <a:effectLst/>
                <a:uLnTx/>
                <a:uFillTx/>
                <a:latin typeface="+mn-lt"/>
                <a:ea typeface="Times New Roman" panose="02020603050405020304" pitchFamily="18" charset="0"/>
                <a:cs typeface="Arial" pitchFamily="34" charset="0"/>
              </a:endParaRPr>
            </a:p>
          </p:txBody>
        </p:sp>
        <p:pic>
          <p:nvPicPr>
            <p:cNvPr id="13" name="Picture 12">
              <a:extLst>
                <a:ext uri="{FF2B5EF4-FFF2-40B4-BE49-F238E27FC236}">
                  <a16:creationId xmlns:a16="http://schemas.microsoft.com/office/drawing/2014/main" id="{187DB856-AE48-4C2F-A9BB-B26A2195B6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1833" y="878363"/>
              <a:ext cx="749873" cy="749873"/>
            </a:xfrm>
            <a:prstGeom prst="rect">
              <a:avLst/>
            </a:prstGeom>
          </p:spPr>
        </p:pic>
      </p:grpSp>
    </p:spTree>
    <p:extLst>
      <p:ext uri="{BB962C8B-B14F-4D97-AF65-F5344CB8AC3E}">
        <p14:creationId xmlns:p14="http://schemas.microsoft.com/office/powerpoint/2010/main" val="39122822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12718" y="228600"/>
            <a:ext cx="8518566" cy="457200"/>
          </a:xfrm>
        </p:spPr>
        <p:txBody>
          <a:bodyPr/>
          <a:lstStyle/>
          <a:p>
            <a:r>
              <a:rPr lang="en-US" dirty="0"/>
              <a:t>Agenda</a:t>
            </a:r>
          </a:p>
        </p:txBody>
      </p:sp>
      <p:sp>
        <p:nvSpPr>
          <p:cNvPr id="12" name="Rectangle 11"/>
          <p:cNvSpPr/>
          <p:nvPr/>
        </p:nvSpPr>
        <p:spPr>
          <a:xfrm>
            <a:off x="1066800" y="1219200"/>
            <a:ext cx="7467600" cy="4185761"/>
          </a:xfrm>
          <a:prstGeom prst="rect">
            <a:avLst/>
          </a:prstGeom>
        </p:spPr>
        <p:txBody>
          <a:bodyPr wrap="square">
            <a:spAutoFit/>
          </a:bodyPr>
          <a:lstStyle/>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Opening</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Why Read Aloud Matters</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Planning a Read Aloud</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Identifying Complex Vocabulary Within Texts</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Strategies to Teach Complex Vocabulary Through Text</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Planning to Teach Text-Based Vocabulary</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1" i="0" u="none" strike="noStrike" kern="0" cap="none" spc="0" normalizeH="0" baseline="0" noProof="0" dirty="0">
                <a:ln>
                  <a:noFill/>
                </a:ln>
                <a:solidFill>
                  <a:srgbClr val="126DB6"/>
                </a:solidFill>
                <a:effectLst/>
                <a:uLnTx/>
                <a:uFillTx/>
                <a:latin typeface="+mn-lt"/>
                <a:ea typeface="+mn-ea"/>
                <a:cs typeface="Arial"/>
              </a:rPr>
              <a:t>Closing</a:t>
            </a:r>
          </a:p>
        </p:txBody>
      </p:sp>
    </p:spTree>
    <p:extLst>
      <p:ext uri="{BB962C8B-B14F-4D97-AF65-F5344CB8AC3E}">
        <p14:creationId xmlns:p14="http://schemas.microsoft.com/office/powerpoint/2010/main" val="29419065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718" y="228600"/>
            <a:ext cx="8518566" cy="838200"/>
          </a:xfrm>
        </p:spPr>
        <p:txBody>
          <a:bodyPr/>
          <a:lstStyle/>
          <a:p>
            <a:r>
              <a:rPr lang="en-US" dirty="0"/>
              <a:t>Leader Planning Time</a:t>
            </a:r>
          </a:p>
        </p:txBody>
      </p:sp>
      <p:sp>
        <p:nvSpPr>
          <p:cNvPr id="14" name="TextBox 13"/>
          <p:cNvSpPr txBox="1"/>
          <p:nvPr/>
        </p:nvSpPr>
        <p:spPr>
          <a:xfrm>
            <a:off x="6679971" y="354893"/>
            <a:ext cx="21336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ea typeface="+mn-ea"/>
                <a:cs typeface="Arial"/>
              </a:rPr>
              <a:t>Handouts, Page 14</a:t>
            </a:r>
          </a:p>
        </p:txBody>
      </p:sp>
      <p:grpSp>
        <p:nvGrpSpPr>
          <p:cNvPr id="15" name="Group 14">
            <a:extLst>
              <a:ext uri="{FF2B5EF4-FFF2-40B4-BE49-F238E27FC236}">
                <a16:creationId xmlns:a16="http://schemas.microsoft.com/office/drawing/2014/main" id="{1FF6F5A4-A22F-49D6-8166-908D4A5C6E97}"/>
              </a:ext>
            </a:extLst>
          </p:cNvPr>
          <p:cNvGrpSpPr/>
          <p:nvPr/>
        </p:nvGrpSpPr>
        <p:grpSpPr>
          <a:xfrm>
            <a:off x="518160" y="1495025"/>
            <a:ext cx="8107679" cy="3867950"/>
            <a:chOff x="518160" y="691112"/>
            <a:chExt cx="8107679" cy="3867950"/>
          </a:xfrm>
        </p:grpSpPr>
        <p:sp>
          <p:nvSpPr>
            <p:cNvPr id="16" name="Rounded Rectangle 3">
              <a:extLst>
                <a:ext uri="{FF2B5EF4-FFF2-40B4-BE49-F238E27FC236}">
                  <a16:creationId xmlns:a16="http://schemas.microsoft.com/office/drawing/2014/main" id="{73E22DE1-D3CC-4343-8AC5-6C4E980CECD6}"/>
                </a:ext>
              </a:extLst>
            </p:cNvPr>
            <p:cNvSpPr/>
            <p:nvPr/>
          </p:nvSpPr>
          <p:spPr bwMode="auto">
            <a:xfrm>
              <a:off x="518160" y="1130062"/>
              <a:ext cx="8107679" cy="3429000"/>
            </a:xfrm>
            <a:prstGeom prst="roundRect">
              <a:avLst/>
            </a:prstGeom>
            <a:noFill/>
            <a:ln w="19050" algn="ctr">
              <a:solidFill>
                <a:schemeClr val="tx2">
                  <a:lumMod val="75000"/>
                  <a:lumOff val="25000"/>
                </a:schemeClr>
              </a:solidFill>
              <a:round/>
              <a:headEnd/>
              <a:tailEnd type="triangle" w="med" len="med"/>
            </a:ln>
          </p:spPr>
          <p:txBody>
            <a:bodyPr wrap="square"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mn-lt"/>
                <a:ea typeface="+mn-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mn-lt"/>
                  <a:ea typeface="+mn-ea"/>
                  <a:cs typeface="Arial" pitchFamily="34" charset="0"/>
                </a:rPr>
                <a:t>Take the next several minutes to create a plan for how you will take this content back to your team.</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What are your key takeaways about identifying and teaching text-based vocabulary? </a:t>
              </a:r>
              <a:endParaRPr lang="en-US" b="1" dirty="0">
                <a:solidFill>
                  <a:srgbClr val="000000"/>
                </a:solidFill>
                <a:latin typeface="+mn-lt"/>
                <a:cs typeface="Arial"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How will you support your teachers in using text-based vocabulary in their daily read alouds? What tools will you create and provide them with?</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What are you excited about and what challenges do you anticipate?</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When and how will you deliver this content to your staff? </a:t>
              </a:r>
            </a:p>
          </p:txBody>
        </p:sp>
        <p:pic>
          <p:nvPicPr>
            <p:cNvPr id="17" name="Picture 16">
              <a:extLst>
                <a:ext uri="{FF2B5EF4-FFF2-40B4-BE49-F238E27FC236}">
                  <a16:creationId xmlns:a16="http://schemas.microsoft.com/office/drawing/2014/main" id="{ACE157BC-466F-428B-A025-F696BF3344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2509" y="691112"/>
              <a:ext cx="877900" cy="877900"/>
            </a:xfrm>
            <a:prstGeom prst="rect">
              <a:avLst/>
            </a:prstGeom>
          </p:spPr>
        </p:pic>
      </p:grpSp>
    </p:spTree>
    <p:extLst>
      <p:ext uri="{BB962C8B-B14F-4D97-AF65-F5344CB8AC3E}">
        <p14:creationId xmlns:p14="http://schemas.microsoft.com/office/powerpoint/2010/main" val="29448619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228600"/>
            <a:ext cx="8518566" cy="838200"/>
          </a:xfrm>
        </p:spPr>
        <p:txBody>
          <a:bodyPr/>
          <a:lstStyle/>
          <a:p>
            <a:r>
              <a:rPr lang="en-US" dirty="0"/>
              <a:t>Exit Ticket</a:t>
            </a:r>
          </a:p>
        </p:txBody>
      </p:sp>
      <p:grpSp>
        <p:nvGrpSpPr>
          <p:cNvPr id="2" name="Group 1">
            <a:extLst>
              <a:ext uri="{FF2B5EF4-FFF2-40B4-BE49-F238E27FC236}">
                <a16:creationId xmlns:a16="http://schemas.microsoft.com/office/drawing/2014/main" id="{7E63576C-1BAE-4BED-AE7F-FDD3C5AAAB2D}"/>
              </a:ext>
            </a:extLst>
          </p:cNvPr>
          <p:cNvGrpSpPr/>
          <p:nvPr/>
        </p:nvGrpSpPr>
        <p:grpSpPr>
          <a:xfrm>
            <a:off x="571500" y="891095"/>
            <a:ext cx="8001000" cy="5281105"/>
            <a:chOff x="571500" y="891095"/>
            <a:chExt cx="8001000" cy="5281105"/>
          </a:xfrm>
        </p:grpSpPr>
        <p:grpSp>
          <p:nvGrpSpPr>
            <p:cNvPr id="16" name="Group 15">
              <a:extLst>
                <a:ext uri="{FF2B5EF4-FFF2-40B4-BE49-F238E27FC236}">
                  <a16:creationId xmlns:a16="http://schemas.microsoft.com/office/drawing/2014/main" id="{88ED6A08-9BCD-4B38-B6A2-B9A5F85E9924}"/>
                </a:ext>
              </a:extLst>
            </p:cNvPr>
            <p:cNvGrpSpPr/>
            <p:nvPr/>
          </p:nvGrpSpPr>
          <p:grpSpPr>
            <a:xfrm>
              <a:off x="571500" y="891095"/>
              <a:ext cx="8001000" cy="5281105"/>
              <a:chOff x="571500" y="891095"/>
              <a:chExt cx="8001000" cy="5281105"/>
            </a:xfrm>
          </p:grpSpPr>
          <p:sp>
            <p:nvSpPr>
              <p:cNvPr id="17" name="AutoShape 6">
                <a:extLst>
                  <a:ext uri="{FF2B5EF4-FFF2-40B4-BE49-F238E27FC236}">
                    <a16:creationId xmlns:a16="http://schemas.microsoft.com/office/drawing/2014/main" id="{330ED315-700D-4C5D-84D2-276F436DF255}"/>
                  </a:ext>
                </a:extLst>
              </p:cNvPr>
              <p:cNvSpPr>
                <a:spLocks noChangeArrowheads="1"/>
              </p:cNvSpPr>
              <p:nvPr/>
            </p:nvSpPr>
            <p:spPr bwMode="auto">
              <a:xfrm>
                <a:off x="571500" y="891095"/>
                <a:ext cx="8001000" cy="2918906"/>
              </a:xfrm>
              <a:prstGeom prst="roundRect">
                <a:avLst>
                  <a:gd name="adj" fmla="val 6005"/>
                </a:avLst>
              </a:prstGeom>
              <a:noFill/>
              <a:ln w="25400"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5000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itchFamily="34" charset="0"/>
                  <a:ea typeface="+mn-ea"/>
                  <a:cs typeface="Arial" pitchFamily="34" charset="0"/>
                  <a:sym typeface="Webdings" pitchFamily="18" charset="2"/>
                </a:endParaRPr>
              </a:p>
            </p:txBody>
          </p:sp>
          <p:sp>
            <p:nvSpPr>
              <p:cNvPr id="18" name="Rounded Rectangle 12">
                <a:extLst>
                  <a:ext uri="{FF2B5EF4-FFF2-40B4-BE49-F238E27FC236}">
                    <a16:creationId xmlns:a16="http://schemas.microsoft.com/office/drawing/2014/main" id="{B5440B50-C52E-4718-B47F-451C69B0911F}"/>
                  </a:ext>
                </a:extLst>
              </p:cNvPr>
              <p:cNvSpPr/>
              <p:nvPr/>
            </p:nvSpPr>
            <p:spPr bwMode="auto">
              <a:xfrm>
                <a:off x="571500" y="4114800"/>
                <a:ext cx="8001000" cy="2057400"/>
              </a:xfrm>
              <a:prstGeom prst="roundRect">
                <a:avLst>
                  <a:gd name="adj" fmla="val 8427"/>
                </a:avLst>
              </a:prstGeom>
              <a:noFill/>
              <a:ln w="19050" algn="ctr">
                <a:solidFill>
                  <a:srgbClr val="E96B2E"/>
                </a:solidFill>
                <a:round/>
                <a:headEnd/>
                <a:tailEnd type="triangle" w="med" len="med"/>
              </a:ln>
            </p:spPr>
            <p:txBody>
              <a:bodyPr wrap="square" rtlCol="0" anchor="ctr"/>
              <a:lstStyle/>
              <a:p>
                <a:pPr marL="0" marR="0" lvl="0" indent="0" algn="ctr" defTabSz="914400" rtl="0" eaLnBrk="1" fontAlgn="base" latinLnBrk="0" hangingPunct="1">
                  <a:lnSpc>
                    <a:spcPct val="8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E96B2E"/>
                    </a:solidFill>
                    <a:effectLst/>
                    <a:uLnTx/>
                    <a:uFillTx/>
                    <a:latin typeface="+mn-lt"/>
                    <a:ea typeface="Segoe UI" panose="020B0502040204020203" pitchFamily="34" charset="0"/>
                    <a:cs typeface="Segoe UI" panose="020B0502040204020203" pitchFamily="34" charset="0"/>
                  </a:rPr>
                  <a:t>Next Steps for Teachers </a:t>
                </a:r>
              </a:p>
              <a:p>
                <a:pPr marL="0" marR="0" lvl="0" indent="0" algn="ctr" defTabSz="914400" rtl="0" eaLnBrk="1" fontAlgn="base" latinLnBrk="0" hangingPunct="1">
                  <a:spcBef>
                    <a:spcPts val="0"/>
                  </a:spcBef>
                  <a:spcAft>
                    <a:spcPts val="0"/>
                  </a:spcAft>
                  <a:buClrTx/>
                  <a:buSzTx/>
                  <a:buFontTx/>
                  <a:buNone/>
                  <a:tabLst/>
                  <a:defRPr/>
                </a:pPr>
                <a:endParaRPr kumimoji="0" lang="en-US" sz="2000" b="0" i="0" u="none" strike="noStrike" kern="1200" cap="none" spc="0" normalizeH="0" baseline="0" noProof="0" dirty="0">
                  <a:ln>
                    <a:noFill/>
                  </a:ln>
                  <a:solidFill>
                    <a:srgbClr val="99CC00"/>
                  </a:solidFill>
                  <a:effectLst/>
                  <a:uLnTx/>
                  <a:uFillTx/>
                  <a:latin typeface="+mn-lt"/>
                  <a:ea typeface="Segoe UI" panose="020B0502040204020203" pitchFamily="34" charset="0"/>
                  <a:cs typeface="Segoe UI" panose="020B0502040204020203" pitchFamily="34" charset="0"/>
                </a:endParaRPr>
              </a:p>
              <a:p>
                <a:pPr marL="285750" marR="0" lvl="0" indent="-285750" algn="ctr" defTabSz="914400" rtl="0" eaLnBrk="1" fontAlgn="base" latinLnBrk="0" hangingPunct="1">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n-lt"/>
                    <a:ea typeface="Segoe UI" panose="020B0502040204020203" pitchFamily="34" charset="0"/>
                    <a:cs typeface="Segoe UI" panose="020B0502040204020203" pitchFamily="34" charset="0"/>
                  </a:rPr>
                  <a:t>Use the five steps to select target vocabulary for two upcoming read alouds.</a:t>
                </a:r>
              </a:p>
              <a:p>
                <a:pPr marL="285750" marR="0" lvl="0" indent="-285750" algn="ctr" defTabSz="914400" rtl="0" eaLnBrk="1" fontAlgn="base" latinLnBrk="0" hangingPunct="1">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n-lt"/>
                    <a:ea typeface="Segoe UI" panose="020B0502040204020203" pitchFamily="34" charset="0"/>
                    <a:cs typeface="Segoe UI" panose="020B0502040204020203" pitchFamily="34" charset="0"/>
                  </a:rPr>
                  <a:t>Plan for how you will teach text-based vocabulary in one upcoming read aloud. Submit your plan for feedback.</a:t>
                </a:r>
              </a:p>
            </p:txBody>
          </p:sp>
        </p:grpSp>
        <p:sp>
          <p:nvSpPr>
            <p:cNvPr id="19" name="Rectangle 3">
              <a:extLst>
                <a:ext uri="{FF2B5EF4-FFF2-40B4-BE49-F238E27FC236}">
                  <a16:creationId xmlns:a16="http://schemas.microsoft.com/office/drawing/2014/main" id="{FA68A261-F6E0-48E6-AD34-C61FAC4E1DBE}"/>
                </a:ext>
              </a:extLst>
            </p:cNvPr>
            <p:cNvSpPr txBox="1">
              <a:spLocks noChangeArrowheads="1"/>
            </p:cNvSpPr>
            <p:nvPr/>
          </p:nvSpPr>
          <p:spPr bwMode="auto">
            <a:xfrm>
              <a:off x="685800" y="891095"/>
              <a:ext cx="7696200" cy="291890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228600" indent="-228600" algn="l" rtl="0" eaLnBrk="1" fontAlgn="base" hangingPunct="1">
                <a:spcBef>
                  <a:spcPct val="20000"/>
                </a:spcBef>
                <a:spcAft>
                  <a:spcPct val="0"/>
                </a:spcAft>
                <a:buClr>
                  <a:schemeClr val="tx1"/>
                </a:buClr>
                <a:buChar char="•"/>
                <a:defRPr sz="1600">
                  <a:solidFill>
                    <a:schemeClr val="tx1"/>
                  </a:solidFill>
                  <a:latin typeface="Minion Pro" panose="02040503050306020203" pitchFamily="18" charset="0"/>
                  <a:ea typeface="+mn-ea"/>
                  <a:cs typeface="+mn-cs"/>
                </a:defRPr>
              </a:lvl1pPr>
              <a:lvl2pPr marL="571500" indent="-228600" algn="l" rtl="0" eaLnBrk="1" fontAlgn="base" hangingPunct="1">
                <a:spcBef>
                  <a:spcPct val="20000"/>
                </a:spcBef>
                <a:spcAft>
                  <a:spcPct val="0"/>
                </a:spcAft>
                <a:buClr>
                  <a:schemeClr val="tx1"/>
                </a:buClr>
                <a:buChar char="o"/>
                <a:defRPr sz="1600">
                  <a:solidFill>
                    <a:schemeClr val="tx1"/>
                  </a:solidFill>
                  <a:latin typeface="Minion Pro" panose="02040503050306020203" pitchFamily="18" charset="0"/>
                  <a:cs typeface="+mn-cs"/>
                </a:defRPr>
              </a:lvl2pPr>
              <a:lvl3pPr marL="9144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inion Pro" panose="02040503050306020203" pitchFamily="18" charset="0"/>
                  <a:cs typeface="+mn-cs"/>
                </a:defRPr>
              </a:lvl3pPr>
              <a:lvl4pPr marL="1257300" indent="-228600" algn="l" rtl="0" eaLnBrk="1" fontAlgn="base" hangingPunct="1">
                <a:spcBef>
                  <a:spcPct val="20000"/>
                </a:spcBef>
                <a:spcAft>
                  <a:spcPct val="0"/>
                </a:spcAft>
                <a:buClr>
                  <a:schemeClr val="tx1"/>
                </a:buClr>
                <a:buChar char="•"/>
                <a:defRPr sz="1600">
                  <a:solidFill>
                    <a:schemeClr val="tx1"/>
                  </a:solidFill>
                  <a:latin typeface="Minion Pro" panose="02040503050306020203" pitchFamily="18" charset="0"/>
                  <a:cs typeface="+mn-cs"/>
                </a:defRPr>
              </a:lvl4pPr>
              <a:lvl5pPr marL="1600200" indent="-228600" algn="l" rtl="0" eaLnBrk="1" fontAlgn="base" hangingPunct="1">
                <a:spcBef>
                  <a:spcPct val="25000"/>
                </a:spcBef>
                <a:spcAft>
                  <a:spcPct val="0"/>
                </a:spcAft>
                <a:buClr>
                  <a:schemeClr val="tx1"/>
                </a:buClr>
                <a:buChar char="•"/>
                <a:defRPr sz="1600">
                  <a:solidFill>
                    <a:schemeClr val="tx1"/>
                  </a:solidFill>
                  <a:latin typeface="Minion Pro" panose="02040503050306020203" pitchFamily="18" charset="0"/>
                  <a:cs typeface="+mn-cs"/>
                </a:defRPr>
              </a:lvl5pPr>
              <a:lvl6pPr marL="2057400" indent="-228600" algn="l" rtl="0" eaLnBrk="1" fontAlgn="base" hangingPunct="1">
                <a:spcBef>
                  <a:spcPct val="25000"/>
                </a:spcBef>
                <a:spcAft>
                  <a:spcPct val="0"/>
                </a:spcAft>
                <a:buClr>
                  <a:schemeClr val="tx1"/>
                </a:buClr>
                <a:buChar char="•"/>
                <a:defRPr sz="1600">
                  <a:solidFill>
                    <a:schemeClr val="tx1"/>
                  </a:solidFill>
                  <a:latin typeface="+mn-lt"/>
                  <a:cs typeface="+mn-cs"/>
                </a:defRPr>
              </a:lvl6pPr>
              <a:lvl7pPr marL="2514600" indent="-228600" algn="l" rtl="0" eaLnBrk="1" fontAlgn="base" hangingPunct="1">
                <a:spcBef>
                  <a:spcPct val="25000"/>
                </a:spcBef>
                <a:spcAft>
                  <a:spcPct val="0"/>
                </a:spcAft>
                <a:buClr>
                  <a:schemeClr val="tx1"/>
                </a:buClr>
                <a:buChar char="•"/>
                <a:defRPr sz="1600">
                  <a:solidFill>
                    <a:schemeClr val="tx1"/>
                  </a:solidFill>
                  <a:latin typeface="+mn-lt"/>
                  <a:cs typeface="+mn-cs"/>
                </a:defRPr>
              </a:lvl7pPr>
              <a:lvl8pPr marL="2971800" indent="-228600" algn="l" rtl="0" eaLnBrk="1" fontAlgn="base" hangingPunct="1">
                <a:spcBef>
                  <a:spcPct val="25000"/>
                </a:spcBef>
                <a:spcAft>
                  <a:spcPct val="0"/>
                </a:spcAft>
                <a:buClr>
                  <a:schemeClr val="tx1"/>
                </a:buClr>
                <a:buChar char="•"/>
                <a:defRPr sz="1600">
                  <a:solidFill>
                    <a:schemeClr val="tx1"/>
                  </a:solidFill>
                  <a:latin typeface="+mn-lt"/>
                  <a:cs typeface="+mn-cs"/>
                </a:defRPr>
              </a:lvl8pPr>
              <a:lvl9pPr marL="3429000" indent="-228600" algn="l" rtl="0" eaLnBrk="1" fontAlgn="base" hangingPunct="1">
                <a:spcBef>
                  <a:spcPct val="25000"/>
                </a:spcBef>
                <a:spcAft>
                  <a:spcPct val="0"/>
                </a:spcAft>
                <a:buClr>
                  <a:schemeClr val="tx1"/>
                </a:buClr>
                <a:buChar char="•"/>
                <a:defRPr sz="1600">
                  <a:solidFill>
                    <a:schemeClr val="tx1"/>
                  </a:solidFill>
                  <a:latin typeface="+mn-lt"/>
                  <a:cs typeface="+mn-cs"/>
                </a:defRPr>
              </a:lvl9pPr>
            </a:lstStyle>
            <a:p>
              <a:pPr marL="342900" lvl="1" indent="0">
                <a:buFontTx/>
                <a:buNone/>
              </a:pPr>
              <a:r>
                <a:rPr lang="en-US" sz="1800" b="1" i="1" kern="0">
                  <a:latin typeface="+mn-lt"/>
                </a:rPr>
                <a:t>The questions below are for when you facilitate for your staff:</a:t>
              </a:r>
            </a:p>
            <a:p>
              <a:pPr marL="342900" lvl="1" indent="0">
                <a:buFontTx/>
                <a:buNone/>
              </a:pPr>
              <a:endParaRPr lang="en-US" sz="1800" b="1" kern="0">
                <a:latin typeface="+mn-lt"/>
              </a:endParaRPr>
            </a:p>
            <a:p>
              <a:pPr marL="342900" lvl="1" indent="0">
                <a:buFontTx/>
                <a:buNone/>
              </a:pPr>
              <a:r>
                <a:rPr lang="en-US" sz="1800" kern="0">
                  <a:latin typeface="+mn-lt"/>
                </a:rPr>
                <a:t>What are your next steps for ensuring that you are consistently using text-based vocabulary in read alouds?</a:t>
              </a:r>
            </a:p>
            <a:p>
              <a:pPr marL="342900" lvl="1" indent="0">
                <a:buFontTx/>
                <a:buNone/>
              </a:pPr>
              <a:endParaRPr lang="en-US" sz="1200" kern="0">
                <a:latin typeface="+mn-lt"/>
              </a:endParaRPr>
            </a:p>
            <a:p>
              <a:pPr marL="342900" lvl="1" indent="0">
                <a:buFontTx/>
                <a:buNone/>
              </a:pPr>
              <a:r>
                <a:rPr lang="en-US" sz="1800" kern="0">
                  <a:latin typeface="+mn-lt"/>
                </a:rPr>
                <a:t>How will you hold yourself accountable for doing this?</a:t>
              </a:r>
            </a:p>
            <a:p>
              <a:pPr marL="342900" lvl="1" indent="0">
                <a:buFontTx/>
                <a:buNone/>
              </a:pPr>
              <a:endParaRPr lang="en-US" kern="0">
                <a:latin typeface="+mn-lt"/>
              </a:endParaRPr>
            </a:p>
            <a:p>
              <a:pPr marL="342900" lvl="1" indent="0">
                <a:buFontTx/>
                <a:buNone/>
              </a:pPr>
              <a:r>
                <a:rPr lang="en-US" sz="1800" kern="0">
                  <a:latin typeface="+mn-lt"/>
                </a:rPr>
                <a:t>What questions do you still have about what you learned today?  What feedback do you have about the session for the facilitator?</a:t>
              </a:r>
              <a:endParaRPr lang="en-US" sz="1800" kern="0" dirty="0">
                <a:latin typeface="+mn-lt"/>
              </a:endParaRPr>
            </a:p>
          </p:txBody>
        </p:sp>
      </p:grpSp>
    </p:spTree>
    <p:extLst>
      <p:ext uri="{BB962C8B-B14F-4D97-AF65-F5344CB8AC3E}">
        <p14:creationId xmlns:p14="http://schemas.microsoft.com/office/powerpoint/2010/main" val="3145463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a:t>
            </a:r>
          </a:p>
        </p:txBody>
      </p:sp>
      <p:sp>
        <p:nvSpPr>
          <p:cNvPr id="3" name="Rectangle 2"/>
          <p:cNvSpPr/>
          <p:nvPr/>
        </p:nvSpPr>
        <p:spPr>
          <a:xfrm>
            <a:off x="914400" y="457200"/>
            <a:ext cx="6781800" cy="3693319"/>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Times New Roman" panose="02020603050405020304" pitchFamily="18" charset="0"/>
              <a:cs typeface="Arial" pitchFamily="34"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Times New Roman" panose="02020603050405020304" pitchFamily="18" charset="0"/>
              <a:cs typeface="Arial"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Understand the importance of engaging students in complex texts during read </a:t>
            </a:r>
            <a:r>
              <a:rPr kumimoji="0" lang="en-US" sz="1800" b="0" i="0" u="none" strike="noStrike" kern="1200" cap="none" spc="0" normalizeH="0" baseline="0" noProof="0" dirty="0" err="1">
                <a:ln>
                  <a:noFill/>
                </a:ln>
                <a:solidFill>
                  <a:srgbClr val="000000"/>
                </a:solidFill>
                <a:effectLst/>
                <a:uLnTx/>
                <a:uFillTx/>
                <a:latin typeface="+mn-lt"/>
                <a:ea typeface="+mn-ea"/>
                <a:cs typeface="Arial" pitchFamily="34" charset="0"/>
              </a:rPr>
              <a:t>alouds</a:t>
            </a:r>
            <a:endPar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endParaRPr>
          </a:p>
          <a:p>
            <a:pPr marL="285750" marR="0" lvl="0" indent="-285750" algn="l" defTabSz="914400" rtl="0" eaLnBrk="1" fontAlgn="base" latinLnBrk="0" hangingPunct="1">
              <a:lnSpc>
                <a:spcPct val="100000"/>
              </a:lnSpc>
              <a:spcBef>
                <a:spcPts val="0"/>
              </a:spcBef>
              <a:spcAft>
                <a:spcPts val="0"/>
              </a:spcAft>
              <a:buClrTx/>
              <a:buSzTx/>
              <a:buFont typeface="Arial" panose="020B0604020202020204" pitchFamily="34" charset="0"/>
              <a:buChar char="•"/>
              <a:tabLst>
                <a:tab pos="1788160" algn="l"/>
              </a:tabLst>
              <a:defRPr/>
            </a:pPr>
            <a:r>
              <a:rPr kumimoji="0" lang="en-US" sz="1800" b="0" i="0" u="none" strike="noStrike" kern="1200" cap="none" spc="0" normalizeH="0" baseline="0" noProof="0" dirty="0">
                <a:ln>
                  <a:noFill/>
                </a:ln>
                <a:solidFill>
                  <a:srgbClr val="000000"/>
                </a:solidFill>
                <a:effectLst/>
                <a:uLnTx/>
                <a:uFillTx/>
                <a:latin typeface="+mn-lt"/>
                <a:ea typeface="Times New Roman" panose="02020603050405020304" pitchFamily="18" charset="0"/>
                <a:cs typeface="Arial" pitchFamily="34" charset="0"/>
              </a:rPr>
              <a:t>Identify key vocabulary to teach within a complex text</a:t>
            </a:r>
          </a:p>
          <a:p>
            <a:pPr marL="285750" marR="0" lvl="0" indent="-285750" algn="l" defTabSz="914400" rtl="0" eaLnBrk="1" fontAlgn="base" latinLnBrk="0" hangingPunct="1">
              <a:lnSpc>
                <a:spcPct val="100000"/>
              </a:lnSpc>
              <a:spcBef>
                <a:spcPts val="0"/>
              </a:spcBef>
              <a:spcAft>
                <a:spcPts val="0"/>
              </a:spcAft>
              <a:buClrTx/>
              <a:buSzTx/>
              <a:buFont typeface="Arial" panose="020B0604020202020204" pitchFamily="34" charset="0"/>
              <a:buChar char="•"/>
              <a:tabLst>
                <a:tab pos="1788160" algn="l"/>
              </a:tabLst>
              <a:defRPr/>
            </a:pPr>
            <a:endParaRPr kumimoji="0" lang="en-US" sz="1800" b="0" i="0" u="none" strike="noStrike" kern="1200" cap="none" spc="0" normalizeH="0" baseline="0" noProof="0" dirty="0">
              <a:ln>
                <a:noFill/>
              </a:ln>
              <a:solidFill>
                <a:srgbClr val="000000"/>
              </a:solidFill>
              <a:effectLst/>
              <a:uLnTx/>
              <a:uFillTx/>
              <a:latin typeface="+mn-lt"/>
              <a:ea typeface="Times New Roman" panose="02020603050405020304" pitchFamily="18" charset="0"/>
              <a:cs typeface="Segoe UI" panose="020B0502040204020203" pitchFamily="34" charset="0"/>
            </a:endParaRPr>
          </a:p>
          <a:p>
            <a:pPr marL="285750" marR="0" lvl="0" indent="-285750" algn="l" defTabSz="914400" rtl="0" eaLnBrk="1" fontAlgn="base" latinLnBrk="0" hangingPunct="1">
              <a:lnSpc>
                <a:spcPct val="100000"/>
              </a:lnSpc>
              <a:spcBef>
                <a:spcPts val="0"/>
              </a:spcBef>
              <a:spcAft>
                <a:spcPts val="0"/>
              </a:spcAft>
              <a:buClrTx/>
              <a:buSzTx/>
              <a:buFont typeface="Arial" panose="020B0604020202020204" pitchFamily="34" charset="0"/>
              <a:buChar char="•"/>
              <a:tabLst>
                <a:tab pos="1788160" algn="l"/>
              </a:tabLst>
              <a:defRPr/>
            </a:pPr>
            <a:r>
              <a:rPr kumimoji="0" lang="en-US" sz="1800" b="0" i="0" u="none" strike="noStrike" kern="1200" cap="none" spc="0" normalizeH="0" baseline="0" noProof="0" dirty="0">
                <a:ln>
                  <a:noFill/>
                </a:ln>
                <a:solidFill>
                  <a:srgbClr val="000000"/>
                </a:solidFill>
                <a:effectLst/>
                <a:uLnTx/>
                <a:uFillTx/>
                <a:latin typeface="+mn-lt"/>
                <a:ea typeface="Times New Roman" panose="02020603050405020304" pitchFamily="18" charset="0"/>
                <a:cs typeface="Segoe UI" panose="020B0502040204020203" pitchFamily="34" charset="0"/>
              </a:rPr>
              <a:t>Describe strategies to effectively teach vocabulary within a read aloud</a:t>
            </a:r>
            <a:endParaRPr kumimoji="0" lang="en-US" sz="1800" b="0" i="0" u="none" strike="noStrike" kern="1200" cap="none" spc="0" normalizeH="0" baseline="0" noProof="0" dirty="0">
              <a:ln>
                <a:noFill/>
              </a:ln>
              <a:solidFill>
                <a:srgbClr val="000000"/>
              </a:solidFill>
              <a:effectLst/>
              <a:uLnTx/>
              <a:uFillTx/>
              <a:latin typeface="+mn-lt"/>
              <a:ea typeface="Times New Roman" panose="02020603050405020304" pitchFamily="18" charset="0"/>
              <a:cs typeface="Arial" pitchFamily="34" charset="0"/>
            </a:endParaRPr>
          </a:p>
          <a:p>
            <a:pPr marL="285750" marR="0" lvl="0" indent="-285750" algn="l" defTabSz="914400" rtl="0" eaLnBrk="1" fontAlgn="base" latinLnBrk="0" hangingPunct="1">
              <a:lnSpc>
                <a:spcPct val="100000"/>
              </a:lnSpc>
              <a:spcBef>
                <a:spcPts val="0"/>
              </a:spcBef>
              <a:spcAft>
                <a:spcPts val="0"/>
              </a:spcAft>
              <a:buClrTx/>
              <a:buSzTx/>
              <a:buFont typeface="Arial" panose="020B0604020202020204" pitchFamily="34" charset="0"/>
              <a:buChar char="•"/>
              <a:tabLst>
                <a:tab pos="1788160" algn="l"/>
              </a:tabLst>
              <a:defRPr/>
            </a:pPr>
            <a:endParaRPr kumimoji="0" lang="en-US" sz="1800" b="0" i="0" u="none" strike="noStrike" kern="1200" cap="none" spc="0" normalizeH="0" baseline="0" noProof="0" dirty="0">
              <a:ln>
                <a:noFill/>
              </a:ln>
              <a:solidFill>
                <a:srgbClr val="000000"/>
              </a:solidFill>
              <a:effectLst/>
              <a:uLnTx/>
              <a:uFillTx/>
              <a:latin typeface="+mn-lt"/>
              <a:ea typeface="Times New Roman" panose="02020603050405020304" pitchFamily="18" charset="0"/>
              <a:cs typeface="Arial" pitchFamily="34" charset="0"/>
            </a:endParaRPr>
          </a:p>
          <a:p>
            <a:pPr marL="285750" marR="0" lvl="0" indent="-285750" algn="l" defTabSz="914400" rtl="0" eaLnBrk="1" fontAlgn="base" latinLnBrk="0" hangingPunct="1">
              <a:lnSpc>
                <a:spcPct val="100000"/>
              </a:lnSpc>
              <a:spcBef>
                <a:spcPts val="0"/>
              </a:spcBef>
              <a:spcAft>
                <a:spcPts val="0"/>
              </a:spcAft>
              <a:buClrTx/>
              <a:buSzTx/>
              <a:buFont typeface="Arial" panose="020B0604020202020204" pitchFamily="34" charset="0"/>
              <a:buChar char="•"/>
              <a:tabLst>
                <a:tab pos="1788160" algn="l"/>
              </a:tabLst>
              <a:defRPr/>
            </a:pPr>
            <a:r>
              <a:rPr kumimoji="0" lang="en-US" sz="1800" b="0" i="0" u="none" strike="noStrike" kern="1200" cap="none" spc="0" normalizeH="0" baseline="0" noProof="0" dirty="0">
                <a:ln>
                  <a:noFill/>
                </a:ln>
                <a:solidFill>
                  <a:srgbClr val="000000"/>
                </a:solidFill>
                <a:effectLst/>
                <a:uLnTx/>
                <a:uFillTx/>
                <a:latin typeface="+mn-lt"/>
                <a:ea typeface="Times New Roman" panose="02020603050405020304" pitchFamily="18" charset="0"/>
                <a:cs typeface="Arial" pitchFamily="34" charset="0"/>
              </a:rPr>
              <a:t>Plan questions that promote student engagement with key vocabulary from the text</a:t>
            </a:r>
            <a:endPar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endParaRPr>
          </a:p>
        </p:txBody>
      </p:sp>
    </p:spTree>
    <p:extLst>
      <p:ext uri="{BB962C8B-B14F-4D97-AF65-F5344CB8AC3E}">
        <p14:creationId xmlns:p14="http://schemas.microsoft.com/office/powerpoint/2010/main" val="4139170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12718" y="228600"/>
            <a:ext cx="8518566" cy="457200"/>
          </a:xfrm>
        </p:spPr>
        <p:txBody>
          <a:bodyPr/>
          <a:lstStyle/>
          <a:p>
            <a:r>
              <a:rPr lang="en-US" dirty="0"/>
              <a:t>Agenda</a:t>
            </a:r>
          </a:p>
        </p:txBody>
      </p:sp>
      <p:sp>
        <p:nvSpPr>
          <p:cNvPr id="12" name="Rectangle 11"/>
          <p:cNvSpPr/>
          <p:nvPr/>
        </p:nvSpPr>
        <p:spPr>
          <a:xfrm>
            <a:off x="1066800" y="1219200"/>
            <a:ext cx="7467600" cy="3549690"/>
          </a:xfrm>
          <a:prstGeom prst="rect">
            <a:avLst/>
          </a:prstGeom>
        </p:spPr>
        <p:txBody>
          <a:bodyPr wrap="square">
            <a:spAutoFit/>
          </a:bodyPr>
          <a:lstStyle/>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1" i="0" u="none" strike="noStrike" kern="0" cap="none" spc="0" normalizeH="0" baseline="0" noProof="0" dirty="0">
                <a:ln>
                  <a:noFill/>
                </a:ln>
                <a:solidFill>
                  <a:srgbClr val="126DB6"/>
                </a:solidFill>
                <a:effectLst/>
                <a:uLnTx/>
                <a:uFillTx/>
                <a:latin typeface="+mn-lt"/>
                <a:ea typeface="+mn-ea"/>
                <a:cs typeface="Arial"/>
              </a:rPr>
              <a:t>Opening</a:t>
            </a:r>
            <a:endParaRPr kumimoji="0" lang="en-US" sz="1800" b="0" i="0" u="none" strike="noStrike" kern="0" cap="none" spc="0" normalizeH="0" baseline="0" noProof="0" dirty="0">
              <a:ln>
                <a:noFill/>
              </a:ln>
              <a:solidFill>
                <a:srgbClr val="126DB6"/>
              </a:solidFill>
              <a:effectLst/>
              <a:uLnTx/>
              <a:uFillTx/>
              <a:latin typeface="+mn-lt"/>
              <a:ea typeface="+mn-ea"/>
              <a:cs typeface="Arial"/>
            </a:endParaRP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Why Read Aloud and Complex Vocabulary Matter</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Identifying Complex Vocabulary Within Texts</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Strategies to Teach Complex Vocabulary Through Text</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Planning to Teach Text-Based Vocabulary</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Closing</a:t>
            </a:r>
          </a:p>
        </p:txBody>
      </p:sp>
    </p:spTree>
    <p:extLst>
      <p:ext uri="{BB962C8B-B14F-4D97-AF65-F5344CB8AC3E}">
        <p14:creationId xmlns:p14="http://schemas.microsoft.com/office/powerpoint/2010/main" val="468447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12718" y="192290"/>
            <a:ext cx="8518566" cy="645910"/>
          </a:xfrm>
        </p:spPr>
        <p:txBody>
          <a:bodyPr/>
          <a:lstStyle/>
          <a:p>
            <a:r>
              <a:rPr lang="en-US" sz="1800" dirty="0"/>
              <a:t>Do Now</a:t>
            </a:r>
          </a:p>
        </p:txBody>
      </p:sp>
      <p:sp>
        <p:nvSpPr>
          <p:cNvPr id="2" name="TextBox 1"/>
          <p:cNvSpPr txBox="1"/>
          <p:nvPr/>
        </p:nvSpPr>
        <p:spPr>
          <a:xfrm>
            <a:off x="6629400" y="304800"/>
            <a:ext cx="21336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ea typeface="+mn-ea"/>
                <a:cs typeface="Arial"/>
              </a:rPr>
              <a:t>Handouts, Page </a:t>
            </a:r>
            <a:r>
              <a:rPr lang="en-US" dirty="0">
                <a:solidFill>
                  <a:srgbClr val="000000"/>
                </a:solidFill>
                <a:cs typeface="Arial"/>
              </a:rPr>
              <a:t>1</a:t>
            </a:r>
            <a:endParaRPr kumimoji="0" lang="en-US" sz="1800" b="0" i="0" u="none" strike="noStrike" kern="1200" cap="none" spc="0" normalizeH="0" baseline="0" noProof="0" dirty="0">
              <a:ln>
                <a:noFill/>
              </a:ln>
              <a:solidFill>
                <a:srgbClr val="000000"/>
              </a:solidFill>
              <a:effectLst/>
              <a:uLnTx/>
              <a:uFillTx/>
              <a:ea typeface="+mn-ea"/>
              <a:cs typeface="Arial"/>
            </a:endParaRPr>
          </a:p>
        </p:txBody>
      </p:sp>
      <p:grpSp>
        <p:nvGrpSpPr>
          <p:cNvPr id="15" name="Group 14">
            <a:extLst>
              <a:ext uri="{FF2B5EF4-FFF2-40B4-BE49-F238E27FC236}">
                <a16:creationId xmlns:a16="http://schemas.microsoft.com/office/drawing/2014/main" id="{458A71EF-917D-4009-8892-CEB0F0F93087}"/>
              </a:ext>
            </a:extLst>
          </p:cNvPr>
          <p:cNvGrpSpPr/>
          <p:nvPr/>
        </p:nvGrpSpPr>
        <p:grpSpPr>
          <a:xfrm>
            <a:off x="914400" y="1178642"/>
            <a:ext cx="7315200" cy="4500716"/>
            <a:chOff x="914400" y="1061884"/>
            <a:chExt cx="7315200" cy="4500716"/>
          </a:xfrm>
        </p:grpSpPr>
        <p:sp>
          <p:nvSpPr>
            <p:cNvPr id="17" name="AutoShape 6">
              <a:extLst>
                <a:ext uri="{FF2B5EF4-FFF2-40B4-BE49-F238E27FC236}">
                  <a16:creationId xmlns:a16="http://schemas.microsoft.com/office/drawing/2014/main" id="{C175B972-A4D1-41AF-8FB6-30919E377FC9}"/>
                </a:ext>
              </a:extLst>
            </p:cNvPr>
            <p:cNvSpPr>
              <a:spLocks noChangeArrowheads="1"/>
            </p:cNvSpPr>
            <p:nvPr/>
          </p:nvSpPr>
          <p:spPr bwMode="auto">
            <a:xfrm>
              <a:off x="914400" y="1436821"/>
              <a:ext cx="7315200" cy="4125779"/>
            </a:xfrm>
            <a:prstGeom prst="roundRect">
              <a:avLst>
                <a:gd name="adj" fmla="val 6005"/>
              </a:avLst>
            </a:prstGeom>
            <a:noFill/>
            <a:ln w="25400"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18" name="TextBox 17">
              <a:extLst>
                <a:ext uri="{FF2B5EF4-FFF2-40B4-BE49-F238E27FC236}">
                  <a16:creationId xmlns:a16="http://schemas.microsoft.com/office/drawing/2014/main" id="{BCB9F7D6-6600-4A62-8054-47297EE0E87C}"/>
                </a:ext>
              </a:extLst>
            </p:cNvPr>
            <p:cNvSpPr txBox="1"/>
            <p:nvPr/>
          </p:nvSpPr>
          <p:spPr>
            <a:xfrm>
              <a:off x="914400" y="1869281"/>
              <a:ext cx="7315200" cy="369331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During our teacher development sessions, there has been a distinct focus on building student language and vocabulary skills as well as using complex texts to build student comprehension. In our final session today, we will bring everything together by discussing how we can use complex vocabulary within high-quality texts to continue to build students’ expressive vocabulary and content knowledge.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mn-lt"/>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mn-lt"/>
                  <a:ea typeface="+mn-ea"/>
                  <a:cs typeface="Arial" pitchFamily="34" charset="0"/>
                </a:rPr>
                <a:t>Reflect on the following questions:</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How does your staff currently teach text-based vocabulary during read alouds? </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How do students practice vocabulary during read alouds?</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How does staff select focus vocabulary to teach through read </a:t>
              </a:r>
              <a:r>
                <a:rPr kumimoji="0" lang="en-US" sz="1800" b="0" i="0" u="none" strike="noStrike" kern="1200" cap="none" spc="0" normalizeH="0" baseline="0" noProof="0" dirty="0" err="1">
                  <a:ln>
                    <a:noFill/>
                  </a:ln>
                  <a:solidFill>
                    <a:srgbClr val="000000"/>
                  </a:solidFill>
                  <a:effectLst/>
                  <a:uLnTx/>
                  <a:uFillTx/>
                  <a:latin typeface="+mn-lt"/>
                  <a:ea typeface="+mn-ea"/>
                  <a:cs typeface="Arial" pitchFamily="34" charset="0"/>
                </a:rPr>
                <a:t>alouds</a:t>
              </a:r>
              <a:r>
                <a:rPr kumimoji="0" lang="en-US" sz="1800" b="0" i="0" u="none" strike="noStrike" kern="1200" cap="none" spc="0" normalizeH="0" baseline="0" noProof="0" dirty="0">
                  <a:ln>
                    <a:noFill/>
                  </a:ln>
                  <a:solidFill>
                    <a:srgbClr val="000000"/>
                  </a:solidFill>
                  <a:effectLst/>
                  <a:uLnTx/>
                  <a:uFillTx/>
                  <a:latin typeface="+mn-lt"/>
                  <a:ea typeface="+mn-ea"/>
                  <a:cs typeface="Arial" pitchFamily="34" charset="0"/>
                </a:rPr>
                <a:t>?</a:t>
              </a:r>
            </a:p>
          </p:txBody>
        </p:sp>
        <p:pic>
          <p:nvPicPr>
            <p:cNvPr id="19" name="Picture 18">
              <a:extLst>
                <a:ext uri="{FF2B5EF4-FFF2-40B4-BE49-F238E27FC236}">
                  <a16:creationId xmlns:a16="http://schemas.microsoft.com/office/drawing/2014/main" id="{C8502A4F-7BE6-4618-9574-F2B0426214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7063" y="1061884"/>
              <a:ext cx="749873" cy="749873"/>
            </a:xfrm>
            <a:prstGeom prst="rect">
              <a:avLst/>
            </a:prstGeom>
          </p:spPr>
        </p:pic>
      </p:grpSp>
    </p:spTree>
    <p:extLst>
      <p:ext uri="{BB962C8B-B14F-4D97-AF65-F5344CB8AC3E}">
        <p14:creationId xmlns:p14="http://schemas.microsoft.com/office/powerpoint/2010/main" val="314892080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12718" y="228600"/>
            <a:ext cx="8518566" cy="457200"/>
          </a:xfrm>
        </p:spPr>
        <p:txBody>
          <a:bodyPr/>
          <a:lstStyle/>
          <a:p>
            <a:r>
              <a:rPr lang="en-US" dirty="0"/>
              <a:t>Agenda</a:t>
            </a:r>
          </a:p>
        </p:txBody>
      </p:sp>
      <p:sp>
        <p:nvSpPr>
          <p:cNvPr id="12" name="Rectangle 11"/>
          <p:cNvSpPr/>
          <p:nvPr/>
        </p:nvSpPr>
        <p:spPr>
          <a:xfrm>
            <a:off x="1066800" y="1219200"/>
            <a:ext cx="7467600" cy="3549690"/>
          </a:xfrm>
          <a:prstGeom prst="rect">
            <a:avLst/>
          </a:prstGeom>
        </p:spPr>
        <p:txBody>
          <a:bodyPr wrap="square">
            <a:spAutoFit/>
          </a:bodyPr>
          <a:lstStyle/>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Opening</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1" i="0" u="none" strike="noStrike" kern="0" cap="none" spc="0" normalizeH="0" baseline="0" noProof="0" dirty="0">
                <a:ln>
                  <a:noFill/>
                </a:ln>
                <a:solidFill>
                  <a:srgbClr val="126DB6"/>
                </a:solidFill>
                <a:effectLst/>
                <a:uLnTx/>
                <a:uFillTx/>
                <a:latin typeface="+mn-lt"/>
                <a:ea typeface="+mn-ea"/>
                <a:cs typeface="Arial"/>
              </a:rPr>
              <a:t>Why Read Aloud and Complex Vocabulary Matter</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Identifying Complex Vocabulary Within Texts</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Strategies to Teach Complex Vocabulary Through Text</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Planning to Teach Text-Based Vocabulary</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Closing</a:t>
            </a:r>
          </a:p>
        </p:txBody>
      </p:sp>
    </p:spTree>
    <p:extLst>
      <p:ext uri="{BB962C8B-B14F-4D97-AF65-F5344CB8AC3E}">
        <p14:creationId xmlns:p14="http://schemas.microsoft.com/office/powerpoint/2010/main" val="1859991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7818"/>
            <a:ext cx="8610600" cy="838200"/>
          </a:xfrm>
        </p:spPr>
        <p:txBody>
          <a:bodyPr/>
          <a:lstStyle/>
          <a:p>
            <a:r>
              <a:rPr lang="en-US" dirty="0">
                <a:ea typeface="Calibri" panose="020F0502020204030204" pitchFamily="34" charset="0"/>
                <a:cs typeface="Segoe UI Semibold" panose="020B0702040204020203" pitchFamily="34" charset="0"/>
              </a:rPr>
              <a:t>In early learning, students need frequent practice with complex texts through read aloud </a:t>
            </a:r>
            <a:r>
              <a:rPr lang="en-US" dirty="0"/>
              <a:t>to practice building meaning and to practice with complex vocabulary.  </a:t>
            </a:r>
            <a:endParaRPr lang="en-US" kern="1200" dirty="0"/>
          </a:p>
        </p:txBody>
      </p:sp>
      <p:graphicFrame>
        <p:nvGraphicFramePr>
          <p:cNvPr id="4" name="Table 3"/>
          <p:cNvGraphicFramePr>
            <a:graphicFrameLocks noGrp="1"/>
          </p:cNvGraphicFramePr>
          <p:nvPr/>
        </p:nvGraphicFramePr>
        <p:xfrm>
          <a:off x="914400" y="1451915"/>
          <a:ext cx="7315200" cy="4720285"/>
        </p:xfrm>
        <a:graphic>
          <a:graphicData uri="http://schemas.openxmlformats.org/drawingml/2006/table">
            <a:tbl>
              <a:tblPr firstRow="1" bandRow="1">
                <a:tableStyleId>{2D5ABB26-0587-4C30-8999-92F81FD0307C}</a:tableStyleId>
              </a:tblPr>
              <a:tblGrid>
                <a:gridCol w="7315200">
                  <a:extLst>
                    <a:ext uri="{9D8B030D-6E8A-4147-A177-3AD203B41FA5}">
                      <a16:colId xmlns:a16="http://schemas.microsoft.com/office/drawing/2014/main" val="20000"/>
                    </a:ext>
                  </a:extLst>
                </a:gridCol>
              </a:tblGrid>
              <a:tr h="514045">
                <a:tc>
                  <a:txBody>
                    <a:bodyPr/>
                    <a:lstStyle/>
                    <a:p>
                      <a:pPr algn="ctr"/>
                      <a:r>
                        <a:rPr lang="en-US" sz="2400" b="1" dirty="0">
                          <a:solidFill>
                            <a:schemeClr val="accent1"/>
                          </a:solidFill>
                          <a:latin typeface="+mj-lt"/>
                        </a:rPr>
                        <a:t>READ ALOUD</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10000"/>
                  </a:ext>
                </a:extLst>
              </a:tr>
              <a:tr h="2467417">
                <a:tc>
                  <a:txBody>
                    <a:bodyPr/>
                    <a:lstStyle/>
                    <a:p>
                      <a:r>
                        <a:rPr lang="en-US" sz="1800" kern="1200" dirty="0">
                          <a:solidFill>
                            <a:schemeClr val="tx1"/>
                          </a:solidFill>
                          <a:effectLst/>
                          <a:latin typeface="+mn-lt"/>
                          <a:ea typeface="+mn-ea"/>
                          <a:cs typeface="+mn-cs"/>
                        </a:rPr>
                        <a:t>Read-aloud is an instructional practice during which teachers read texts (often repeatedly) aloud to children. Through read-alouds </a:t>
                      </a:r>
                      <a:r>
                        <a:rPr lang="en-US" sz="1800" b="1" kern="1200" dirty="0">
                          <a:solidFill>
                            <a:schemeClr val="tx1"/>
                          </a:solidFill>
                          <a:effectLst/>
                          <a:latin typeface="+mn-lt"/>
                          <a:ea typeface="+mn-ea"/>
                          <a:cs typeface="+mn-cs"/>
                        </a:rPr>
                        <a:t>students develop vocabulary</a:t>
                      </a:r>
                      <a:r>
                        <a:rPr lang="en-US" sz="1800" kern="1200" dirty="0">
                          <a:solidFill>
                            <a:schemeClr val="tx1"/>
                          </a:solidFill>
                          <a:effectLst/>
                          <a:latin typeface="+mn-lt"/>
                          <a:ea typeface="+mn-ea"/>
                          <a:cs typeface="+mn-cs"/>
                        </a:rPr>
                        <a:t>, reinforce foundational literacy skills, </a:t>
                      </a:r>
                      <a:r>
                        <a:rPr lang="en-US" sz="1800" b="1" kern="1200" dirty="0">
                          <a:solidFill>
                            <a:schemeClr val="tx1"/>
                          </a:solidFill>
                          <a:effectLst/>
                          <a:latin typeface="+mn-lt"/>
                          <a:ea typeface="+mn-ea"/>
                          <a:cs typeface="+mn-cs"/>
                        </a:rPr>
                        <a:t>practice comprehension </a:t>
                      </a:r>
                      <a:r>
                        <a:rPr lang="en-US" sz="1800" kern="1200" dirty="0">
                          <a:solidFill>
                            <a:schemeClr val="tx1"/>
                          </a:solidFill>
                          <a:effectLst/>
                          <a:latin typeface="+mn-lt"/>
                          <a:ea typeface="+mn-ea"/>
                          <a:cs typeface="+mn-cs"/>
                        </a:rPr>
                        <a:t>and discussion of complex texts, and </a:t>
                      </a:r>
                      <a:r>
                        <a:rPr lang="en-US" sz="1800" b="1" kern="1200" dirty="0">
                          <a:solidFill>
                            <a:schemeClr val="tx1"/>
                          </a:solidFill>
                          <a:effectLst/>
                          <a:latin typeface="+mn-lt"/>
                          <a:ea typeface="+mn-ea"/>
                          <a:cs typeface="+mn-cs"/>
                        </a:rPr>
                        <a:t>build knowledge about the world</a:t>
                      </a:r>
                      <a:r>
                        <a:rPr lang="en-US" sz="1800" kern="1200" dirty="0">
                          <a:solidFill>
                            <a:schemeClr val="tx1"/>
                          </a:solidFill>
                          <a:effectLst/>
                          <a:latin typeface="+mn-lt"/>
                          <a:ea typeface="+mn-ea"/>
                          <a:cs typeface="+mn-cs"/>
                        </a:rPr>
                        <a:t> around them that will be essential for their comprehension in later grades.</a:t>
                      </a:r>
                      <a:endParaRPr lang="en-US" sz="1600" kern="1200" dirty="0">
                        <a:solidFill>
                          <a:schemeClr val="tx1"/>
                        </a:solidFill>
                        <a:effectLst/>
                        <a:latin typeface="+mn-lt"/>
                        <a:ea typeface="+mn-ea"/>
                        <a:cs typeface="+mn-cs"/>
                      </a:endParaRPr>
                    </a:p>
                    <a:p>
                      <a:r>
                        <a:rPr lang="en-US" sz="1800" b="1"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800" b="1" kern="1200" dirty="0">
                          <a:solidFill>
                            <a:schemeClr val="tx1"/>
                          </a:solidFill>
                          <a:effectLst/>
                          <a:latin typeface="+mn-lt"/>
                          <a:ea typeface="+mn-ea"/>
                          <a:cs typeface="+mn-cs"/>
                        </a:rPr>
                        <a:t>Why is it essential our students engage in Read-alouds?</a:t>
                      </a:r>
                      <a:endParaRPr lang="en-US" sz="1600" kern="1200" dirty="0">
                        <a:solidFill>
                          <a:schemeClr val="tx1"/>
                        </a:solidFill>
                        <a:effectLst/>
                        <a:latin typeface="+mn-lt"/>
                        <a:ea typeface="+mn-ea"/>
                        <a:cs typeface="+mn-cs"/>
                      </a:endParaRPr>
                    </a:p>
                    <a:p>
                      <a:pPr lvl="0"/>
                      <a:r>
                        <a:rPr lang="en-US" sz="1800" kern="1200" dirty="0">
                          <a:solidFill>
                            <a:schemeClr val="tx1"/>
                          </a:solidFill>
                          <a:effectLst/>
                          <a:latin typeface="+mn-lt"/>
                          <a:ea typeface="+mn-ea"/>
                          <a:cs typeface="+mn-cs"/>
                        </a:rPr>
                        <a:t>Read-alouds are an extremely effective instructional strategy in Early Childhood classrooms:</a:t>
                      </a:r>
                      <a:endParaRPr lang="en-US" sz="1600" kern="1200" dirty="0">
                        <a:solidFill>
                          <a:schemeClr val="tx1"/>
                        </a:solidFill>
                        <a:effectLst/>
                        <a:latin typeface="+mn-lt"/>
                        <a:ea typeface="+mn-ea"/>
                        <a:cs typeface="+mn-cs"/>
                      </a:endParaRPr>
                    </a:p>
                    <a:p>
                      <a:pPr marL="742950" lvl="1" indent="-285750">
                        <a:buFont typeface="Arial" panose="020B0604020202020204" pitchFamily="34" charset="0"/>
                        <a:buChar char="•"/>
                      </a:pPr>
                      <a:r>
                        <a:rPr lang="en-US" sz="1800" kern="1200" dirty="0">
                          <a:solidFill>
                            <a:schemeClr val="tx1"/>
                          </a:solidFill>
                          <a:effectLst/>
                          <a:latin typeface="+mn-lt"/>
                          <a:ea typeface="+mn-ea"/>
                          <a:cs typeface="+mn-cs"/>
                        </a:rPr>
                        <a:t>They place </a:t>
                      </a:r>
                      <a:r>
                        <a:rPr lang="en-US" sz="1800" b="1" kern="1200" dirty="0">
                          <a:solidFill>
                            <a:schemeClr val="tx1"/>
                          </a:solidFill>
                          <a:effectLst/>
                          <a:latin typeface="+mn-lt"/>
                          <a:ea typeface="+mn-ea"/>
                          <a:cs typeface="+mn-cs"/>
                        </a:rPr>
                        <a:t>complex text</a:t>
                      </a:r>
                      <a:r>
                        <a:rPr lang="en-US" sz="1800" kern="1200" dirty="0">
                          <a:solidFill>
                            <a:schemeClr val="tx1"/>
                          </a:solidFill>
                          <a:effectLst/>
                          <a:latin typeface="+mn-lt"/>
                          <a:ea typeface="+mn-ea"/>
                          <a:cs typeface="+mn-cs"/>
                        </a:rPr>
                        <a:t> at the center of each lesson </a:t>
                      </a:r>
                      <a:endParaRPr lang="en-US" sz="1600" kern="1200" dirty="0">
                        <a:solidFill>
                          <a:schemeClr val="tx1"/>
                        </a:solidFill>
                        <a:effectLst/>
                        <a:latin typeface="+mn-lt"/>
                        <a:ea typeface="+mn-ea"/>
                        <a:cs typeface="+mn-cs"/>
                      </a:endParaRPr>
                    </a:p>
                    <a:p>
                      <a:pPr marL="742950" lvl="1" indent="-285750">
                        <a:buFont typeface="Arial" panose="020B0604020202020204" pitchFamily="34" charset="0"/>
                        <a:buChar char="•"/>
                      </a:pPr>
                      <a:r>
                        <a:rPr lang="en-US" sz="1800" kern="1200" dirty="0">
                          <a:solidFill>
                            <a:schemeClr val="tx1"/>
                          </a:solidFill>
                          <a:effectLst/>
                          <a:latin typeface="+mn-lt"/>
                          <a:ea typeface="+mn-ea"/>
                          <a:cs typeface="+mn-cs"/>
                        </a:rPr>
                        <a:t>Allow students to </a:t>
                      </a:r>
                      <a:r>
                        <a:rPr lang="en-US" sz="1800" b="1" kern="1200" dirty="0">
                          <a:solidFill>
                            <a:schemeClr val="tx1"/>
                          </a:solidFill>
                          <a:effectLst/>
                          <a:latin typeface="+mn-lt"/>
                          <a:ea typeface="+mn-ea"/>
                          <a:cs typeface="+mn-cs"/>
                        </a:rPr>
                        <a:t>build knowledge</a:t>
                      </a:r>
                      <a:r>
                        <a:rPr lang="en-US" sz="1800" kern="1200" dirty="0">
                          <a:solidFill>
                            <a:schemeClr val="tx1"/>
                          </a:solidFill>
                          <a:effectLst/>
                          <a:latin typeface="+mn-lt"/>
                          <a:ea typeface="+mn-ea"/>
                          <a:cs typeface="+mn-cs"/>
                        </a:rPr>
                        <a:t> </a:t>
                      </a:r>
                      <a:r>
                        <a:rPr lang="en-US" sz="1800" b="1" kern="1200" dirty="0">
                          <a:solidFill>
                            <a:schemeClr val="tx1"/>
                          </a:solidFill>
                          <a:effectLst/>
                          <a:latin typeface="+mn-lt"/>
                          <a:ea typeface="+mn-ea"/>
                          <a:cs typeface="+mn-cs"/>
                        </a:rPr>
                        <a:t>about the world</a:t>
                      </a:r>
                      <a:r>
                        <a:rPr lang="en-US" sz="1800"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pPr marL="742950" lvl="1" indent="-285750">
                        <a:buFont typeface="Arial" panose="020B0604020202020204" pitchFamily="34" charset="0"/>
                        <a:buChar char="•"/>
                      </a:pPr>
                      <a:r>
                        <a:rPr lang="en-US" sz="1800" kern="1200" dirty="0">
                          <a:solidFill>
                            <a:schemeClr val="tx1"/>
                          </a:solidFill>
                          <a:effectLst/>
                          <a:latin typeface="+mn-lt"/>
                          <a:ea typeface="+mn-ea"/>
                          <a:cs typeface="+mn-cs"/>
                        </a:rPr>
                        <a:t>Begin to </a:t>
                      </a:r>
                      <a:r>
                        <a:rPr lang="en-US" sz="1800" b="1" kern="1200" dirty="0">
                          <a:solidFill>
                            <a:schemeClr val="tx1"/>
                          </a:solidFill>
                          <a:effectLst/>
                          <a:latin typeface="+mn-lt"/>
                          <a:ea typeface="+mn-ea"/>
                          <a:cs typeface="+mn-cs"/>
                        </a:rPr>
                        <a:t>make meaning from text</a:t>
                      </a:r>
                      <a:endParaRPr lang="en-US" sz="1600" kern="1200" dirty="0">
                        <a:solidFill>
                          <a:schemeClr val="tx1"/>
                        </a:solidFill>
                        <a:effectLst/>
                        <a:latin typeface="+mn-lt"/>
                        <a:ea typeface="+mn-ea"/>
                        <a:cs typeface="+mn-cs"/>
                      </a:endParaRPr>
                    </a:p>
                    <a:p>
                      <a:pPr marL="742950" lvl="1" indent="-285750">
                        <a:buFont typeface="Arial" panose="020B0604020202020204" pitchFamily="34" charset="0"/>
                        <a:buChar char="•"/>
                      </a:pPr>
                      <a:r>
                        <a:rPr lang="en-US" sz="1800" kern="1200" dirty="0">
                          <a:solidFill>
                            <a:schemeClr val="tx1"/>
                          </a:solidFill>
                          <a:effectLst/>
                          <a:latin typeface="+mn-lt"/>
                          <a:ea typeface="+mn-ea"/>
                          <a:cs typeface="+mn-cs"/>
                        </a:rPr>
                        <a:t>Acquire</a:t>
                      </a:r>
                      <a:r>
                        <a:rPr lang="en-US" sz="1800" b="1" kern="1200" dirty="0">
                          <a:solidFill>
                            <a:schemeClr val="tx1"/>
                          </a:solidFill>
                          <a:effectLst/>
                          <a:latin typeface="+mn-lt"/>
                          <a:ea typeface="+mn-ea"/>
                          <a:cs typeface="+mn-cs"/>
                        </a:rPr>
                        <a:t> Tier 2 and Tier 3 vocabulary</a:t>
                      </a:r>
                      <a:r>
                        <a:rPr lang="en-US" sz="1800"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pPr marL="742950" lvl="1" indent="-285750">
                        <a:buFont typeface="Arial" panose="020B0604020202020204" pitchFamily="34" charset="0"/>
                        <a:buChar char="•"/>
                      </a:pPr>
                      <a:r>
                        <a:rPr lang="en-US" sz="1800" kern="1200" dirty="0">
                          <a:solidFill>
                            <a:schemeClr val="tx1"/>
                          </a:solidFill>
                          <a:effectLst/>
                          <a:latin typeface="+mn-lt"/>
                          <a:ea typeface="+mn-ea"/>
                          <a:cs typeface="+mn-cs"/>
                        </a:rPr>
                        <a:t>Practice </a:t>
                      </a:r>
                      <a:r>
                        <a:rPr lang="en-US" sz="1800" b="1" kern="1200" dirty="0">
                          <a:solidFill>
                            <a:schemeClr val="tx1"/>
                          </a:solidFill>
                          <a:effectLst/>
                          <a:latin typeface="+mn-lt"/>
                          <a:ea typeface="+mn-ea"/>
                          <a:cs typeface="+mn-cs"/>
                        </a:rPr>
                        <a:t>early language</a:t>
                      </a:r>
                      <a:r>
                        <a:rPr lang="en-US" sz="1800" kern="1200" dirty="0">
                          <a:solidFill>
                            <a:schemeClr val="tx1"/>
                          </a:solidFill>
                          <a:effectLst/>
                          <a:latin typeface="+mn-lt"/>
                          <a:ea typeface="+mn-ea"/>
                          <a:cs typeface="+mn-cs"/>
                        </a:rPr>
                        <a:t> and </a:t>
                      </a:r>
                      <a:r>
                        <a:rPr lang="en-US" sz="1800" b="1" kern="1200" dirty="0">
                          <a:solidFill>
                            <a:schemeClr val="tx1"/>
                          </a:solidFill>
                          <a:effectLst/>
                          <a:latin typeface="+mn-lt"/>
                          <a:ea typeface="+mn-ea"/>
                          <a:cs typeface="+mn-cs"/>
                        </a:rPr>
                        <a:t>literacy skills</a:t>
                      </a:r>
                      <a:endParaRPr lang="en-US" sz="1600" kern="1200" dirty="0">
                        <a:solidFill>
                          <a:schemeClr val="tx1"/>
                        </a:solidFill>
                        <a:effectLst/>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65606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718" y="220980"/>
            <a:ext cx="8518566" cy="838200"/>
          </a:xfrm>
        </p:spPr>
        <p:txBody>
          <a:bodyPr/>
          <a:lstStyle/>
          <a:p>
            <a:r>
              <a:rPr lang="en-US" dirty="0"/>
              <a:t>Revisiting the Importance of Vocabulary</a:t>
            </a:r>
          </a:p>
        </p:txBody>
      </p:sp>
      <p:sp>
        <p:nvSpPr>
          <p:cNvPr id="6" name="TextBox 5"/>
          <p:cNvSpPr txBox="1"/>
          <p:nvPr/>
        </p:nvSpPr>
        <p:spPr>
          <a:xfrm>
            <a:off x="6629400" y="304800"/>
            <a:ext cx="21336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ea typeface="+mn-ea"/>
                <a:cs typeface="Arial"/>
              </a:rPr>
              <a:t>Handouts, Page </a:t>
            </a:r>
            <a:r>
              <a:rPr lang="en-US" dirty="0">
                <a:solidFill>
                  <a:srgbClr val="000000"/>
                </a:solidFill>
                <a:cs typeface="Arial"/>
              </a:rPr>
              <a:t>2</a:t>
            </a:r>
            <a:endParaRPr kumimoji="0" lang="en-US" sz="1800" b="0" i="0" u="none" strike="noStrike" kern="1200" cap="none" spc="0" normalizeH="0" baseline="0" noProof="0" dirty="0">
              <a:ln>
                <a:noFill/>
              </a:ln>
              <a:solidFill>
                <a:srgbClr val="000000"/>
              </a:solidFill>
              <a:effectLst/>
              <a:uLnTx/>
              <a:uFillTx/>
              <a:ea typeface="+mn-ea"/>
              <a:cs typeface="Arial"/>
            </a:endParaRPr>
          </a:p>
        </p:txBody>
      </p:sp>
      <p:grpSp>
        <p:nvGrpSpPr>
          <p:cNvPr id="7" name="Group 6">
            <a:extLst>
              <a:ext uri="{FF2B5EF4-FFF2-40B4-BE49-F238E27FC236}">
                <a16:creationId xmlns:a16="http://schemas.microsoft.com/office/drawing/2014/main" id="{3D37533F-9E11-4410-AE21-F0C57EA78321}"/>
              </a:ext>
            </a:extLst>
          </p:cNvPr>
          <p:cNvGrpSpPr/>
          <p:nvPr/>
        </p:nvGrpSpPr>
        <p:grpSpPr>
          <a:xfrm>
            <a:off x="800100" y="1770189"/>
            <a:ext cx="7543800" cy="3317622"/>
            <a:chOff x="762000" y="990536"/>
            <a:chExt cx="7543800" cy="3317622"/>
          </a:xfrm>
        </p:grpSpPr>
        <p:sp>
          <p:nvSpPr>
            <p:cNvPr id="8" name="TextBox 7">
              <a:extLst>
                <a:ext uri="{FF2B5EF4-FFF2-40B4-BE49-F238E27FC236}">
                  <a16:creationId xmlns:a16="http://schemas.microsoft.com/office/drawing/2014/main" id="{D626F2FE-A810-4B0F-8A35-53480B511ECC}"/>
                </a:ext>
              </a:extLst>
            </p:cNvPr>
            <p:cNvSpPr txBox="1"/>
            <p:nvPr/>
          </p:nvSpPr>
          <p:spPr>
            <a:xfrm>
              <a:off x="762000" y="1447800"/>
              <a:ext cx="7543800" cy="2860358"/>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ea typeface="+mn-ea"/>
                <a:cs typeface="Arial"/>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ea typeface="+mn-ea"/>
                  <a:cs typeface="Arial"/>
                </a:rPr>
                <a:t>We have spent a significant amount of time focusing on vocabulary in a variety of ways throughout the Leadership Series.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ea typeface="+mn-ea"/>
                <a:cs typeface="Arial"/>
              </a:endParaRP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ea typeface="+mn-ea"/>
                  <a:cs typeface="Arial"/>
                </a:rPr>
                <a:t>Why is developing our students’ vocabularies critically important? What is at stake?</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ea typeface="+mn-ea"/>
                <a:cs typeface="Arial"/>
              </a:endParaRP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ea typeface="+mn-ea"/>
                  <a:cs typeface="Arial"/>
                </a:rPr>
                <a:t>How will you continue to emphasize complex vocabulary in your center or school? In your classrooms?</a:t>
              </a:r>
            </a:p>
          </p:txBody>
        </p:sp>
        <p:pic>
          <p:nvPicPr>
            <p:cNvPr id="9" name="Picture 8">
              <a:extLst>
                <a:ext uri="{FF2B5EF4-FFF2-40B4-BE49-F238E27FC236}">
                  <a16:creationId xmlns:a16="http://schemas.microsoft.com/office/drawing/2014/main" id="{13B51622-F4A1-4850-974B-9D7CDB7994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6636" y="990536"/>
              <a:ext cx="914528" cy="914528"/>
            </a:xfrm>
            <a:prstGeom prst="rect">
              <a:avLst/>
            </a:prstGeom>
          </p:spPr>
        </p:pic>
      </p:grpSp>
    </p:spTree>
    <p:extLst>
      <p:ext uri="{BB962C8B-B14F-4D97-AF65-F5344CB8AC3E}">
        <p14:creationId xmlns:p14="http://schemas.microsoft.com/office/powerpoint/2010/main" val="117637403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12718" y="228600"/>
            <a:ext cx="8518566" cy="457200"/>
          </a:xfrm>
        </p:spPr>
        <p:txBody>
          <a:bodyPr/>
          <a:lstStyle/>
          <a:p>
            <a:r>
              <a:rPr lang="en-US" dirty="0"/>
              <a:t>Agenda</a:t>
            </a:r>
          </a:p>
        </p:txBody>
      </p:sp>
      <p:sp>
        <p:nvSpPr>
          <p:cNvPr id="12" name="Rectangle 11"/>
          <p:cNvSpPr/>
          <p:nvPr/>
        </p:nvSpPr>
        <p:spPr>
          <a:xfrm>
            <a:off x="1066800" y="1219200"/>
            <a:ext cx="7467600" cy="3549690"/>
          </a:xfrm>
          <a:prstGeom prst="rect">
            <a:avLst/>
          </a:prstGeom>
        </p:spPr>
        <p:txBody>
          <a:bodyPr wrap="square">
            <a:spAutoFit/>
          </a:bodyPr>
          <a:lstStyle/>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Opening</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Why Read Aloud and Complex Vocabulary Matter</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1" i="0" u="none" strike="noStrike" kern="0" cap="none" spc="0" normalizeH="0" baseline="0" noProof="0" dirty="0">
                <a:ln>
                  <a:noFill/>
                </a:ln>
                <a:solidFill>
                  <a:srgbClr val="126DB6"/>
                </a:solidFill>
                <a:effectLst/>
                <a:uLnTx/>
                <a:uFillTx/>
                <a:latin typeface="+mn-lt"/>
                <a:ea typeface="+mn-ea"/>
                <a:cs typeface="Arial"/>
              </a:rPr>
              <a:t>Identifying Complex Vocabulary Within Texts</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Strategies to Teach Complex Vocabulary Through Text</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Planning to Teach Text-Based Vocabulary</a:t>
            </a:r>
          </a:p>
          <a:p>
            <a:pPr marL="228600" marR="0" lvl="0" indent="-228600" algn="l" defTabSz="914400" rtl="0" eaLnBrk="1" fontAlgn="base" latinLnBrk="0" hangingPunct="1">
              <a:lnSpc>
                <a:spcPct val="100000"/>
              </a:lnSpc>
              <a:spcBef>
                <a:spcPct val="0"/>
              </a:spcBef>
              <a:spcAft>
                <a:spcPts val="2800"/>
              </a:spcAft>
              <a:buClr>
                <a:srgbClr val="000000"/>
              </a:buClr>
              <a:buSzTx/>
              <a:buFontTx/>
              <a:buNone/>
              <a:tabLst/>
              <a:defRPr/>
            </a:pPr>
            <a:r>
              <a:rPr kumimoji="0" lang="en-US" sz="1800" b="0" i="0" u="none" strike="noStrike" kern="0" cap="none" spc="0" normalizeH="0" baseline="0" noProof="0" dirty="0">
                <a:ln>
                  <a:noFill/>
                </a:ln>
                <a:effectLst/>
                <a:uLnTx/>
                <a:uFillTx/>
                <a:latin typeface="+mn-lt"/>
                <a:ea typeface="+mn-ea"/>
                <a:cs typeface="Arial"/>
              </a:rPr>
              <a:t>Closing</a:t>
            </a:r>
          </a:p>
        </p:txBody>
      </p:sp>
    </p:spTree>
    <p:extLst>
      <p:ext uri="{BB962C8B-B14F-4D97-AF65-F5344CB8AC3E}">
        <p14:creationId xmlns:p14="http://schemas.microsoft.com/office/powerpoint/2010/main" val="2159464375"/>
      </p:ext>
    </p:extLst>
  </p:cSld>
  <p:clrMapOvr>
    <a:masterClrMapping/>
  </p:clrMapOvr>
</p:sld>
</file>

<file path=ppt/theme/theme1.xml><?xml version="1.0" encoding="utf-8"?>
<a:theme xmlns:a="http://schemas.openxmlformats.org/drawingml/2006/main" name="TNTP Template 2013">
  <a:themeElements>
    <a:clrScheme name="Custom 10">
      <a:dk1>
        <a:srgbClr val="000000"/>
      </a:dk1>
      <a:lt1>
        <a:srgbClr val="FFFFFF"/>
      </a:lt1>
      <a:dk2>
        <a:srgbClr val="133558"/>
      </a:dk2>
      <a:lt2>
        <a:srgbClr val="414042"/>
      </a:lt2>
      <a:accent1>
        <a:srgbClr val="126DB6"/>
      </a:accent1>
      <a:accent2>
        <a:srgbClr val="33A4FF"/>
      </a:accent2>
      <a:accent3>
        <a:srgbClr val="C22C27"/>
      </a:accent3>
      <a:accent4>
        <a:srgbClr val="E96B2E"/>
      </a:accent4>
      <a:accent5>
        <a:srgbClr val="80831A"/>
      </a:accent5>
      <a:accent6>
        <a:srgbClr val="C0C2C4"/>
      </a:accent6>
      <a:hlink>
        <a:srgbClr val="33A4FF"/>
      </a:hlink>
      <a:folHlink>
        <a:srgbClr val="133558"/>
      </a:folHlink>
    </a:clrScheme>
    <a:fontScheme name="Nevada ECE">
      <a:majorFont>
        <a:latin typeface="Gill Sans MT"/>
        <a:ea typeface=""/>
        <a:cs typeface="Arial"/>
      </a:majorFont>
      <a:minorFont>
        <a:latin typeface="Myriad Pro"/>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lgn="ctr">
          <a:solidFill>
            <a:schemeClr val="accent1"/>
          </a:solidFill>
          <a:round/>
          <a:headEnd/>
          <a:tailEnd type="triangle" w="med" len="med"/>
        </a:ln>
      </a:spPr>
      <a:bodyPr wrap="none"/>
      <a:lstStyle>
        <a:defPPr>
          <a:defRPr>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TShell-2014.potx" id="{FB9691D4-E163-422A-8ED2-A65B7CBF1F56}" vid="{0E48FC8E-DE50-466A-BA12-96C187FBDB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D789F2176AF1E44A3A708BCCCE15D88" ma:contentTypeVersion="12" ma:contentTypeDescription="Create a new document." ma:contentTypeScope="" ma:versionID="0af1741c8c8afd498c8a07b6fd914c08">
  <xsd:schema xmlns:xsd="http://www.w3.org/2001/XMLSchema" xmlns:xs="http://www.w3.org/2001/XMLSchema" xmlns:p="http://schemas.microsoft.com/office/2006/metadata/properties" xmlns:ns2="846b9c67-66c0-4789-8386-1bfb3dd0fbeb" xmlns:ns3="7e6763f5-80b3-468b-b5a9-ab52fef2dcb0" targetNamespace="http://schemas.microsoft.com/office/2006/metadata/properties" ma:root="true" ma:fieldsID="65779ce8eaa3824d695de404f9ee3713" ns2:_="" ns3:_="">
    <xsd:import namespace="846b9c67-66c0-4789-8386-1bfb3dd0fbeb"/>
    <xsd:import namespace="7e6763f5-80b3-468b-b5a9-ab52fef2dcb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6b9c67-66c0-4789-8386-1bfb3dd0fb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e6763f5-80b3-468b-b5a9-ab52fef2dcb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23715AF-DC8D-4CCC-8EA7-08749CE47378}">
  <ds:schemaRefs>
    <ds:schemaRef ds:uri="http://schemas.microsoft.com/sharepoint/v3/contenttype/forms"/>
  </ds:schemaRefs>
</ds:datastoreItem>
</file>

<file path=customXml/itemProps2.xml><?xml version="1.0" encoding="utf-8"?>
<ds:datastoreItem xmlns:ds="http://schemas.openxmlformats.org/officeDocument/2006/customXml" ds:itemID="{03DFC1A1-510C-45E2-87F9-883C99E28D05}"/>
</file>

<file path=customXml/itemProps3.xml><?xml version="1.0" encoding="utf-8"?>
<ds:datastoreItem xmlns:ds="http://schemas.openxmlformats.org/officeDocument/2006/customXml" ds:itemID="{FCCE0B47-56D0-4B5D-BBCE-24B5270A8140}">
  <ds:schemaRefs>
    <ds:schemaRef ds:uri="http://purl.org/dc/elements/1.1/"/>
    <ds:schemaRef ds:uri="7e6763f5-80b3-468b-b5a9-ab52fef2dcb0"/>
    <ds:schemaRef ds:uri="846b9c67-66c0-4789-8386-1bfb3dd0fbeb"/>
    <ds:schemaRef ds:uri="http://purl.org/dc/terms/"/>
    <ds:schemaRef ds:uri="http://schemas.microsoft.com/office/2006/metadata/properties"/>
    <ds:schemaRef ds:uri="http://www.w3.org/XML/1998/namespace"/>
    <ds:schemaRef ds:uri="http://schemas.microsoft.com/office/2006/documentManagement/types"/>
    <ds:schemaRef ds:uri="http://purl.org/dc/dcmityp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3568</TotalTime>
  <Words>3640</Words>
  <Application>Microsoft Office PowerPoint</Application>
  <PresentationFormat>On-screen Show (4:3)</PresentationFormat>
  <Paragraphs>385</Paragraphs>
  <Slides>29</Slides>
  <Notes>29</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29</vt:i4>
      </vt:variant>
    </vt:vector>
  </HeadingPairs>
  <TitlesOfParts>
    <vt:vector size="41" baseType="lpstr">
      <vt:lpstr>Arial</vt:lpstr>
      <vt:lpstr>Book Antiqua</vt:lpstr>
      <vt:lpstr>Century Gothic</vt:lpstr>
      <vt:lpstr>Gill Sans MT</vt:lpstr>
      <vt:lpstr>Gill Sans MT Condensed</vt:lpstr>
      <vt:lpstr>Minion Pro</vt:lpstr>
      <vt:lpstr>Myriad Pro</vt:lpstr>
      <vt:lpstr>Segoe UI</vt:lpstr>
      <vt:lpstr>Symbol</vt:lpstr>
      <vt:lpstr>Tw Cen MT Condensed</vt:lpstr>
      <vt:lpstr>Wingdings</vt:lpstr>
      <vt:lpstr>TNTP Template 2013</vt:lpstr>
      <vt:lpstr>Do Now</vt:lpstr>
      <vt:lpstr>Engaging with Vocabulary in Complex Texts</vt:lpstr>
      <vt:lpstr>Objectives </vt:lpstr>
      <vt:lpstr>Agenda</vt:lpstr>
      <vt:lpstr>Do Now</vt:lpstr>
      <vt:lpstr>Agenda</vt:lpstr>
      <vt:lpstr>In early learning, students need frequent practice with complex texts through read aloud to practice building meaning and to practice with complex vocabulary.  </vt:lpstr>
      <vt:lpstr>Revisiting the Importance of Vocabulary</vt:lpstr>
      <vt:lpstr>Agenda</vt:lpstr>
      <vt:lpstr>Planning to Teach Vocab Through a Read Aloud</vt:lpstr>
      <vt:lpstr>Steps to Selecting Target Vocabulary</vt:lpstr>
      <vt:lpstr>Modeling with What Do You Do With a Tail Like This?</vt:lpstr>
      <vt:lpstr>Partner Practice</vt:lpstr>
      <vt:lpstr>Reflecting on Vocabulary Selection</vt:lpstr>
      <vt:lpstr>Agenda</vt:lpstr>
      <vt:lpstr>Planning a Read Aloud</vt:lpstr>
      <vt:lpstr>When Should I Plan to Teach Vocabulary?</vt:lpstr>
      <vt:lpstr>Before: Frontloading</vt:lpstr>
      <vt:lpstr>During: PAT the Vocabulary</vt:lpstr>
      <vt:lpstr>During: Text-Based Vocabulary Questions</vt:lpstr>
      <vt:lpstr>After: Extending</vt:lpstr>
      <vt:lpstr>Reflecting on Teaching Vocabulary Through Text</vt:lpstr>
      <vt:lpstr>Agenda</vt:lpstr>
      <vt:lpstr>Plan Your Own: Example</vt:lpstr>
      <vt:lpstr>Plan Your Own: Practice and Feedback</vt:lpstr>
      <vt:lpstr>Pause and Reflect.</vt:lpstr>
      <vt:lpstr>Agenda</vt:lpstr>
      <vt:lpstr>Leader Planning Time</vt:lpstr>
      <vt:lpstr>Exit Ticket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Shell</dc:title>
  <dc:creator>lisa relou</dc:creator>
  <cp:lastModifiedBy>Maggie Koelbl</cp:lastModifiedBy>
  <cp:revision>133</cp:revision>
  <dcterms:created xsi:type="dcterms:W3CDTF">2015-01-08T16:37:23Z</dcterms:created>
  <dcterms:modified xsi:type="dcterms:W3CDTF">2019-10-04T19:13:22Z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0x0101002D789F2176AF1E44A3A708BCCCE15D88</vt:lpwstr>
  </property>
</Properties>
</file>