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2"/>
  </p:notesMasterIdLst>
  <p:handoutMasterIdLst>
    <p:handoutMasterId r:id="rId23"/>
  </p:handoutMasterIdLst>
  <p:sldIdLst>
    <p:sldId id="875" r:id="rId5"/>
    <p:sldId id="876" r:id="rId6"/>
    <p:sldId id="1026" r:id="rId7"/>
    <p:sldId id="1040" r:id="rId8"/>
    <p:sldId id="1039" r:id="rId9"/>
    <p:sldId id="1041" r:id="rId10"/>
    <p:sldId id="1042" r:id="rId11"/>
    <p:sldId id="1032" r:id="rId12"/>
    <p:sldId id="1043" r:id="rId13"/>
    <p:sldId id="1047" r:id="rId14"/>
    <p:sldId id="1044" r:id="rId15"/>
    <p:sldId id="1048" r:id="rId16"/>
    <p:sldId id="1045" r:id="rId17"/>
    <p:sldId id="1046" r:id="rId18"/>
    <p:sldId id="1049" r:id="rId19"/>
    <p:sldId id="1030" r:id="rId20"/>
    <p:sldId id="89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mon" initials="c" lastIdx="13" clrIdx="0"/>
  <p:cmAuthor id="1" name="Jeff Wilson" initials="JW" lastIdx="1" clrIdx="1"/>
  <p:cmAuthor id="2" name="evidyarthi" initials="e" lastIdx="2" clrIdx="2"/>
  <p:cmAuthor id="3" name="evidyarthi" initials="ev" lastIdx="6" clrIdx="3"/>
  <p:cmAuthor id="4" name="Clairelise Rodriguez" initials="CR" lastIdx="3" clrIdx="4">
    <p:extLst>
      <p:ext uri="{19B8F6BF-5375-455C-9EA6-DF929625EA0E}">
        <p15:presenceInfo xmlns:p15="http://schemas.microsoft.com/office/powerpoint/2012/main" userId="S-1-5-21-1767168217-3281307705-1420346298-5065" providerId="AD"/>
      </p:ext>
    </p:extLst>
  </p:cmAuthor>
  <p:cmAuthor id="5" name="Maggie Wilson" initials="MW" lastIdx="46" clrIdx="5">
    <p:extLst>
      <p:ext uri="{19B8F6BF-5375-455C-9EA6-DF929625EA0E}">
        <p15:presenceInfo xmlns:p15="http://schemas.microsoft.com/office/powerpoint/2012/main" userId="S-1-5-21-1767168217-3281307705-1420346298-4936" providerId="AD"/>
      </p:ext>
    </p:extLst>
  </p:cmAuthor>
  <p:cmAuthor id="6" name="Tim Hughes" initials="TH" lastIdx="10" clrIdx="6">
    <p:extLst>
      <p:ext uri="{19B8F6BF-5375-455C-9EA6-DF929625EA0E}">
        <p15:presenceInfo xmlns:p15="http://schemas.microsoft.com/office/powerpoint/2012/main" userId="S-1-5-21-1767168217-3281307705-1420346298-5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DB6"/>
    <a:srgbClr val="E96B2E"/>
    <a:srgbClr val="595959"/>
    <a:srgbClr val="024873"/>
    <a:srgbClr val="00A4C7"/>
    <a:srgbClr val="BFBFBF"/>
    <a:srgbClr val="F8F8F8"/>
    <a:srgbClr val="99CC00"/>
    <a:srgbClr val="FFFF00"/>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C3B2B-33E3-44BF-9FBB-0319E42C600F}" v="28" dt="2019-07-08T23:01:45.419"/>
    <p1510:client id="{81A53D8D-3AED-4E55-B139-7CE58C871BA3}" v="17" dt="2019-07-09T18:05:15.71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alcom" userId="352dae0c-54c9-45dc-9ccc-00e8eb68bb20" providerId="ADAL" clId="{D3946A76-DFDC-498D-BF7A-9DCD4C221A8E}"/>
    <pc:docChg chg="undo custSel delSld modSld">
      <pc:chgData name="Emily Balcom" userId="352dae0c-54c9-45dc-9ccc-00e8eb68bb20" providerId="ADAL" clId="{D3946A76-DFDC-498D-BF7A-9DCD4C221A8E}" dt="2019-07-08T22:56:17.532" v="25" actId="255"/>
      <pc:docMkLst>
        <pc:docMk/>
      </pc:docMkLst>
      <pc:sldChg chg="del">
        <pc:chgData name="Emily Balcom" userId="352dae0c-54c9-45dc-9ccc-00e8eb68bb20" providerId="ADAL" clId="{D3946A76-DFDC-498D-BF7A-9DCD4C221A8E}" dt="2019-07-08T22:55:35.301" v="0" actId="2696"/>
        <pc:sldMkLst>
          <pc:docMk/>
          <pc:sldMk cId="4122256153" sldId="315"/>
        </pc:sldMkLst>
      </pc:sldChg>
      <pc:sldChg chg="modSp">
        <pc:chgData name="Emily Balcom" userId="352dae0c-54c9-45dc-9ccc-00e8eb68bb20" providerId="ADAL" clId="{D3946A76-DFDC-498D-BF7A-9DCD4C221A8E}" dt="2019-07-08T22:55:38.947" v="9" actId="20577"/>
        <pc:sldMkLst>
          <pc:docMk/>
          <pc:sldMk cId="2411771849" sldId="875"/>
        </pc:sldMkLst>
        <pc:spChg chg="mod">
          <ac:chgData name="Emily Balcom" userId="352dae0c-54c9-45dc-9ccc-00e8eb68bb20" providerId="ADAL" clId="{D3946A76-DFDC-498D-BF7A-9DCD4C221A8E}" dt="2019-07-08T22:55:38.947" v="9" actId="20577"/>
          <ac:spMkLst>
            <pc:docMk/>
            <pc:sldMk cId="2411771849" sldId="875"/>
            <ac:spMk id="5" creationId="{00000000-0000-0000-0000-000000000000}"/>
          </ac:spMkLst>
        </pc:spChg>
      </pc:sldChg>
      <pc:sldChg chg="delSp modSp">
        <pc:chgData name="Emily Balcom" userId="352dae0c-54c9-45dc-9ccc-00e8eb68bb20" providerId="ADAL" clId="{D3946A76-DFDC-498D-BF7A-9DCD4C221A8E}" dt="2019-07-08T22:55:54.134" v="17" actId="478"/>
        <pc:sldMkLst>
          <pc:docMk/>
          <pc:sldMk cId="1922121593" sldId="876"/>
        </pc:sldMkLst>
        <pc:spChg chg="mod">
          <ac:chgData name="Emily Balcom" userId="352dae0c-54c9-45dc-9ccc-00e8eb68bb20" providerId="ADAL" clId="{D3946A76-DFDC-498D-BF7A-9DCD4C221A8E}" dt="2019-07-08T22:55:52.055" v="16" actId="5793"/>
          <ac:spMkLst>
            <pc:docMk/>
            <pc:sldMk cId="1922121593" sldId="876"/>
            <ac:spMk id="3" creationId="{00000000-0000-0000-0000-000000000000}"/>
          </ac:spMkLst>
        </pc:spChg>
        <pc:picChg chg="del">
          <ac:chgData name="Emily Balcom" userId="352dae0c-54c9-45dc-9ccc-00e8eb68bb20" providerId="ADAL" clId="{D3946A76-DFDC-498D-BF7A-9DCD4C221A8E}" dt="2019-07-08T22:55:54.134" v="17" actId="478"/>
          <ac:picMkLst>
            <pc:docMk/>
            <pc:sldMk cId="1922121593" sldId="876"/>
            <ac:picMk id="4" creationId="{00000000-0000-0000-0000-000000000000}"/>
          </ac:picMkLst>
        </pc:picChg>
      </pc:sldChg>
      <pc:sldChg chg="delSp modSp">
        <pc:chgData name="Emily Balcom" userId="352dae0c-54c9-45dc-9ccc-00e8eb68bb20" providerId="ADAL" clId="{D3946A76-DFDC-498D-BF7A-9DCD4C221A8E}" dt="2019-07-08T22:56:07.944" v="22" actId="478"/>
        <pc:sldMkLst>
          <pc:docMk/>
          <pc:sldMk cId="1473636839" sldId="1026"/>
        </pc:sldMkLst>
        <pc:spChg chg="mod">
          <ac:chgData name="Emily Balcom" userId="352dae0c-54c9-45dc-9ccc-00e8eb68bb20" providerId="ADAL" clId="{D3946A76-DFDC-498D-BF7A-9DCD4C221A8E}" dt="2019-07-08T22:56:06.401" v="21" actId="207"/>
          <ac:spMkLst>
            <pc:docMk/>
            <pc:sldMk cId="1473636839" sldId="1026"/>
            <ac:spMk id="12" creationId="{00000000-0000-0000-0000-000000000000}"/>
          </ac:spMkLst>
        </pc:spChg>
        <pc:picChg chg="del">
          <ac:chgData name="Emily Balcom" userId="352dae0c-54c9-45dc-9ccc-00e8eb68bb20" providerId="ADAL" clId="{D3946A76-DFDC-498D-BF7A-9DCD4C221A8E}" dt="2019-07-08T22:56:07.944" v="22" actId="478"/>
          <ac:picMkLst>
            <pc:docMk/>
            <pc:sldMk cId="1473636839" sldId="1026"/>
            <ac:picMk id="4" creationId="{00000000-0000-0000-0000-000000000000}"/>
          </ac:picMkLst>
        </pc:picChg>
      </pc:sldChg>
      <pc:sldChg chg="modSp">
        <pc:chgData name="Emily Balcom" userId="352dae0c-54c9-45dc-9ccc-00e8eb68bb20" providerId="ADAL" clId="{D3946A76-DFDC-498D-BF7A-9DCD4C221A8E}" dt="2019-07-08T22:56:17.532" v="25" actId="255"/>
        <pc:sldMkLst>
          <pc:docMk/>
          <pc:sldMk cId="4284243284" sldId="1040"/>
        </pc:sldMkLst>
        <pc:spChg chg="mod">
          <ac:chgData name="Emily Balcom" userId="352dae0c-54c9-45dc-9ccc-00e8eb68bb20" providerId="ADAL" clId="{D3946A76-DFDC-498D-BF7A-9DCD4C221A8E}" dt="2019-07-08T22:56:17.532" v="25" actId="255"/>
          <ac:spMkLst>
            <pc:docMk/>
            <pc:sldMk cId="4284243284" sldId="1040"/>
            <ac:spMk id="3" creationId="{00000000-0000-0000-0000-000000000000}"/>
          </ac:spMkLst>
        </pc:spChg>
      </pc:sldChg>
    </pc:docChg>
  </pc:docChgLst>
  <pc:docChgLst>
    <pc:chgData name="Maggie Koelbl" userId="a9be8ef9-2520-42a1-9dd4-b51d87476d55" providerId="ADAL" clId="{81A53D8D-3AED-4E55-B139-7CE58C871BA3}"/>
    <pc:docChg chg="delSld modSld">
      <pc:chgData name="Maggie Koelbl" userId="a9be8ef9-2520-42a1-9dd4-b51d87476d55" providerId="ADAL" clId="{81A53D8D-3AED-4E55-B139-7CE58C871BA3}" dt="2019-07-09T18:05:15.711" v="16" actId="114"/>
      <pc:docMkLst>
        <pc:docMk/>
      </pc:docMkLst>
      <pc:sldChg chg="modSp">
        <pc:chgData name="Maggie Koelbl" userId="a9be8ef9-2520-42a1-9dd4-b51d87476d55" providerId="ADAL" clId="{81A53D8D-3AED-4E55-B139-7CE58C871BA3}" dt="2019-07-09T18:04:45.335" v="14" actId="404"/>
        <pc:sldMkLst>
          <pc:docMk/>
          <pc:sldMk cId="1959461882" sldId="896"/>
        </pc:sldMkLst>
        <pc:spChg chg="mod">
          <ac:chgData name="Maggie Koelbl" userId="a9be8ef9-2520-42a1-9dd4-b51d87476d55" providerId="ADAL" clId="{81A53D8D-3AED-4E55-B139-7CE58C871BA3}" dt="2019-07-09T18:04:45.335" v="14" actId="404"/>
          <ac:spMkLst>
            <pc:docMk/>
            <pc:sldMk cId="1959461882" sldId="896"/>
            <ac:spMk id="28675" creationId="{00000000-0000-0000-0000-000000000000}"/>
          </ac:spMkLst>
        </pc:spChg>
      </pc:sldChg>
      <pc:sldChg chg="del">
        <pc:chgData name="Maggie Koelbl" userId="a9be8ef9-2520-42a1-9dd4-b51d87476d55" providerId="ADAL" clId="{81A53D8D-3AED-4E55-B139-7CE58C871BA3}" dt="2019-07-09T18:04:30.597" v="0" actId="2696"/>
        <pc:sldMkLst>
          <pc:docMk/>
          <pc:sldMk cId="2304379898" sldId="971"/>
        </pc:sldMkLst>
      </pc:sldChg>
      <pc:sldChg chg="modSp">
        <pc:chgData name="Maggie Koelbl" userId="a9be8ef9-2520-42a1-9dd4-b51d87476d55" providerId="ADAL" clId="{81A53D8D-3AED-4E55-B139-7CE58C871BA3}" dt="2019-07-09T18:05:15.711" v="16" actId="114"/>
        <pc:sldMkLst>
          <pc:docMk/>
          <pc:sldMk cId="907527252" sldId="1046"/>
        </pc:sldMkLst>
        <pc:spChg chg="mod">
          <ac:chgData name="Maggie Koelbl" userId="a9be8ef9-2520-42a1-9dd4-b51d87476d55" providerId="ADAL" clId="{81A53D8D-3AED-4E55-B139-7CE58C871BA3}" dt="2019-07-09T18:05:15.711" v="16" actId="114"/>
          <ac:spMkLst>
            <pc:docMk/>
            <pc:sldMk cId="907527252" sldId="1046"/>
            <ac:spMk id="7" creationId="{00000000-0000-0000-0000-000000000000}"/>
          </ac:spMkLst>
        </pc:spChg>
      </pc:sldChg>
      <pc:sldMasterChg chg="delSldLayout">
        <pc:chgData name="Maggie Koelbl" userId="a9be8ef9-2520-42a1-9dd4-b51d87476d55" providerId="ADAL" clId="{81A53D8D-3AED-4E55-B139-7CE58C871BA3}" dt="2019-07-09T18:04:30.598" v="1" actId="2696"/>
        <pc:sldMasterMkLst>
          <pc:docMk/>
          <pc:sldMasterMk cId="0" sldId="2147483675"/>
        </pc:sldMasterMkLst>
        <pc:sldLayoutChg chg="del">
          <pc:chgData name="Maggie Koelbl" userId="a9be8ef9-2520-42a1-9dd4-b51d87476d55" providerId="ADAL" clId="{81A53D8D-3AED-4E55-B139-7CE58C871BA3}" dt="2019-07-09T18:04:30.598" v="1" actId="2696"/>
          <pc:sldLayoutMkLst>
            <pc:docMk/>
            <pc:sldMasterMk cId="0" sldId="2147483675"/>
            <pc:sldLayoutMk cId="2475635591" sldId="2147483739"/>
          </pc:sldLayoutMkLst>
        </pc:sldLayoutChg>
      </pc:sldMasterChg>
    </pc:docChg>
  </pc:docChgLst>
  <pc:docChgLst>
    <pc:chgData name="Emily Balcom" userId="352dae0c-54c9-45dc-9ccc-00e8eb68bb20" providerId="ADAL" clId="{7EDC3B2B-33E3-44BF-9FBB-0319E42C600F}"/>
    <pc:docChg chg="undo custSel delSld modSld">
      <pc:chgData name="Emily Balcom" userId="352dae0c-54c9-45dc-9ccc-00e8eb68bb20" providerId="ADAL" clId="{7EDC3B2B-33E3-44BF-9FBB-0319E42C600F}" dt="2019-07-08T23:02:13.095" v="88" actId="2696"/>
      <pc:docMkLst>
        <pc:docMk/>
      </pc:docMkLst>
      <pc:sldChg chg="del">
        <pc:chgData name="Emily Balcom" userId="352dae0c-54c9-45dc-9ccc-00e8eb68bb20" providerId="ADAL" clId="{7EDC3B2B-33E3-44BF-9FBB-0319E42C600F}" dt="2019-07-08T23:02:09.706" v="78" actId="2696"/>
        <pc:sldMkLst>
          <pc:docMk/>
          <pc:sldMk cId="4037569176" sldId="370"/>
        </pc:sldMkLst>
      </pc:sldChg>
      <pc:sldChg chg="del">
        <pc:chgData name="Emily Balcom" userId="352dae0c-54c9-45dc-9ccc-00e8eb68bb20" providerId="ADAL" clId="{7EDC3B2B-33E3-44BF-9FBB-0319E42C600F}" dt="2019-07-08T23:02:10.060" v="80" actId="2696"/>
        <pc:sldMkLst>
          <pc:docMk/>
          <pc:sldMk cId="2731885761" sldId="371"/>
        </pc:sldMkLst>
      </pc:sldChg>
      <pc:sldChg chg="del">
        <pc:chgData name="Emily Balcom" userId="352dae0c-54c9-45dc-9ccc-00e8eb68bb20" providerId="ADAL" clId="{7EDC3B2B-33E3-44BF-9FBB-0319E42C600F}" dt="2019-07-08T23:02:09.531" v="77" actId="2696"/>
        <pc:sldMkLst>
          <pc:docMk/>
          <pc:sldMk cId="2785900033" sldId="376"/>
        </pc:sldMkLst>
      </pc:sldChg>
      <pc:sldChg chg="del">
        <pc:chgData name="Emily Balcom" userId="352dae0c-54c9-45dc-9ccc-00e8eb68bb20" providerId="ADAL" clId="{7EDC3B2B-33E3-44BF-9FBB-0319E42C600F}" dt="2019-07-08T23:02:09.878" v="79" actId="2696"/>
        <pc:sldMkLst>
          <pc:docMk/>
          <pc:sldMk cId="2536708076" sldId="390"/>
        </pc:sldMkLst>
      </pc:sldChg>
      <pc:sldChg chg="del">
        <pc:chgData name="Emily Balcom" userId="352dae0c-54c9-45dc-9ccc-00e8eb68bb20" providerId="ADAL" clId="{7EDC3B2B-33E3-44BF-9FBB-0319E42C600F}" dt="2019-07-08T23:02:10.224" v="81" actId="2696"/>
        <pc:sldMkLst>
          <pc:docMk/>
          <pc:sldMk cId="697051645" sldId="392"/>
        </pc:sldMkLst>
      </pc:sldChg>
      <pc:sldChg chg="del">
        <pc:chgData name="Emily Balcom" userId="352dae0c-54c9-45dc-9ccc-00e8eb68bb20" providerId="ADAL" clId="{7EDC3B2B-33E3-44BF-9FBB-0319E42C600F}" dt="2019-07-08T23:02:11.448" v="84" actId="2696"/>
        <pc:sldMkLst>
          <pc:docMk/>
          <pc:sldMk cId="3488608103" sldId="396"/>
        </pc:sldMkLst>
      </pc:sldChg>
      <pc:sldChg chg="del">
        <pc:chgData name="Emily Balcom" userId="352dae0c-54c9-45dc-9ccc-00e8eb68bb20" providerId="ADAL" clId="{7EDC3B2B-33E3-44BF-9FBB-0319E42C600F}" dt="2019-07-08T23:02:08.917" v="73" actId="2696"/>
        <pc:sldMkLst>
          <pc:docMk/>
          <pc:sldMk cId="2946414911" sldId="397"/>
        </pc:sldMkLst>
      </pc:sldChg>
      <pc:sldChg chg="del">
        <pc:chgData name="Emily Balcom" userId="352dae0c-54c9-45dc-9ccc-00e8eb68bb20" providerId="ADAL" clId="{7EDC3B2B-33E3-44BF-9FBB-0319E42C600F}" dt="2019-07-08T23:02:09.402" v="76" actId="2696"/>
        <pc:sldMkLst>
          <pc:docMk/>
          <pc:sldMk cId="4156588919" sldId="410"/>
        </pc:sldMkLst>
      </pc:sldChg>
      <pc:sldChg chg="del">
        <pc:chgData name="Emily Balcom" userId="352dae0c-54c9-45dc-9ccc-00e8eb68bb20" providerId="ADAL" clId="{7EDC3B2B-33E3-44BF-9FBB-0319E42C600F}" dt="2019-07-08T23:02:09.113" v="74" actId="2696"/>
        <pc:sldMkLst>
          <pc:docMk/>
          <pc:sldMk cId="177126400" sldId="411"/>
        </pc:sldMkLst>
      </pc:sldChg>
      <pc:sldChg chg="del">
        <pc:chgData name="Emily Balcom" userId="352dae0c-54c9-45dc-9ccc-00e8eb68bb20" providerId="ADAL" clId="{7EDC3B2B-33E3-44BF-9FBB-0319E42C600F}" dt="2019-07-08T23:02:11.867" v="85" actId="2696"/>
        <pc:sldMkLst>
          <pc:docMk/>
          <pc:sldMk cId="2352918442" sldId="412"/>
        </pc:sldMkLst>
      </pc:sldChg>
      <pc:sldChg chg="del">
        <pc:chgData name="Emily Balcom" userId="352dae0c-54c9-45dc-9ccc-00e8eb68bb20" providerId="ADAL" clId="{7EDC3B2B-33E3-44BF-9FBB-0319E42C600F}" dt="2019-07-08T23:02:12.451" v="87" actId="2696"/>
        <pc:sldMkLst>
          <pc:docMk/>
          <pc:sldMk cId="2598246284" sldId="414"/>
        </pc:sldMkLst>
      </pc:sldChg>
      <pc:sldChg chg="del">
        <pc:chgData name="Emily Balcom" userId="352dae0c-54c9-45dc-9ccc-00e8eb68bb20" providerId="ADAL" clId="{7EDC3B2B-33E3-44BF-9FBB-0319E42C600F}" dt="2019-07-08T23:02:09.249" v="75" actId="2696"/>
        <pc:sldMkLst>
          <pc:docMk/>
          <pc:sldMk cId="3818060556" sldId="415"/>
        </pc:sldMkLst>
      </pc:sldChg>
      <pc:sldChg chg="del">
        <pc:chgData name="Emily Balcom" userId="352dae0c-54c9-45dc-9ccc-00e8eb68bb20" providerId="ADAL" clId="{7EDC3B2B-33E3-44BF-9FBB-0319E42C600F}" dt="2019-07-08T23:02:13.095" v="88" actId="2696"/>
        <pc:sldMkLst>
          <pc:docMk/>
          <pc:sldMk cId="3769371290" sldId="416"/>
        </pc:sldMkLst>
      </pc:sldChg>
      <pc:sldChg chg="del">
        <pc:chgData name="Emily Balcom" userId="352dae0c-54c9-45dc-9ccc-00e8eb68bb20" providerId="ADAL" clId="{7EDC3B2B-33E3-44BF-9FBB-0319E42C600F}" dt="2019-07-08T23:02:11.036" v="83" actId="2696"/>
        <pc:sldMkLst>
          <pc:docMk/>
          <pc:sldMk cId="2457349225" sldId="417"/>
        </pc:sldMkLst>
      </pc:sldChg>
      <pc:sldChg chg="del">
        <pc:chgData name="Emily Balcom" userId="352dae0c-54c9-45dc-9ccc-00e8eb68bb20" providerId="ADAL" clId="{7EDC3B2B-33E3-44BF-9FBB-0319E42C600F}" dt="2019-07-08T23:02:10.367" v="82" actId="2696"/>
        <pc:sldMkLst>
          <pc:docMk/>
          <pc:sldMk cId="1829341501" sldId="418"/>
        </pc:sldMkLst>
      </pc:sldChg>
      <pc:sldChg chg="addSp delSp modSp">
        <pc:chgData name="Emily Balcom" userId="352dae0c-54c9-45dc-9ccc-00e8eb68bb20" providerId="ADAL" clId="{7EDC3B2B-33E3-44BF-9FBB-0319E42C600F}" dt="2019-07-08T23:01:35.370" v="65" actId="14100"/>
        <pc:sldMkLst>
          <pc:docMk/>
          <pc:sldMk cId="1959461882" sldId="896"/>
        </pc:sldMkLst>
        <pc:spChg chg="mod">
          <ac:chgData name="Emily Balcom" userId="352dae0c-54c9-45dc-9ccc-00e8eb68bb20" providerId="ADAL" clId="{7EDC3B2B-33E3-44BF-9FBB-0319E42C600F}" dt="2019-07-08T23:01:32.434" v="64" actId="1076"/>
          <ac:spMkLst>
            <pc:docMk/>
            <pc:sldMk cId="1959461882" sldId="896"/>
            <ac:spMk id="13" creationId="{00000000-0000-0000-0000-000000000000}"/>
          </ac:spMkLst>
        </pc:spChg>
        <pc:spChg chg="mod">
          <ac:chgData name="Emily Balcom" userId="352dae0c-54c9-45dc-9ccc-00e8eb68bb20" providerId="ADAL" clId="{7EDC3B2B-33E3-44BF-9FBB-0319E42C600F}" dt="2019-07-08T23:01:35.370" v="65" actId="14100"/>
          <ac:spMkLst>
            <pc:docMk/>
            <pc:sldMk cId="1959461882" sldId="896"/>
            <ac:spMk id="34" creationId="{00000000-0000-0000-0000-000000000000}"/>
          </ac:spMkLst>
        </pc:spChg>
        <pc:spChg chg="mod">
          <ac:chgData name="Emily Balcom" userId="352dae0c-54c9-45dc-9ccc-00e8eb68bb20" providerId="ADAL" clId="{7EDC3B2B-33E3-44BF-9FBB-0319E42C600F}" dt="2019-07-08T23:00:30.596" v="52" actId="14100"/>
          <ac:spMkLst>
            <pc:docMk/>
            <pc:sldMk cId="1959461882" sldId="896"/>
            <ac:spMk id="28675" creationId="{00000000-0000-0000-0000-000000000000}"/>
          </ac:spMkLst>
        </pc:spChg>
        <pc:grpChg chg="del">
          <ac:chgData name="Emily Balcom" userId="352dae0c-54c9-45dc-9ccc-00e8eb68bb20" providerId="ADAL" clId="{7EDC3B2B-33E3-44BF-9FBB-0319E42C600F}" dt="2019-07-08T23:00:32.057" v="53" actId="478"/>
          <ac:grpSpMkLst>
            <pc:docMk/>
            <pc:sldMk cId="1959461882" sldId="896"/>
            <ac:grpSpMk id="5" creationId="{00000000-0000-0000-0000-000000000000}"/>
          </ac:grpSpMkLst>
        </pc:grpChg>
        <pc:picChg chg="add mod">
          <ac:chgData name="Emily Balcom" userId="352dae0c-54c9-45dc-9ccc-00e8eb68bb20" providerId="ADAL" clId="{7EDC3B2B-33E3-44BF-9FBB-0319E42C600F}" dt="2019-07-08T23:00:43.083" v="55" actId="1076"/>
          <ac:picMkLst>
            <pc:docMk/>
            <pc:sldMk cId="1959461882" sldId="896"/>
            <ac:picMk id="3" creationId="{9868E6E3-D342-4695-9A1C-19F3B52F61C2}"/>
          </ac:picMkLst>
        </pc:picChg>
        <pc:picChg chg="del">
          <ac:chgData name="Emily Balcom" userId="352dae0c-54c9-45dc-9ccc-00e8eb68bb20" providerId="ADAL" clId="{7EDC3B2B-33E3-44BF-9FBB-0319E42C600F}" dt="2019-07-08T23:01:27.809" v="63" actId="478"/>
          <ac:picMkLst>
            <pc:docMk/>
            <pc:sldMk cId="1959461882" sldId="896"/>
            <ac:picMk id="15" creationId="{00000000-0000-0000-0000-000000000000}"/>
          </ac:picMkLst>
        </pc:picChg>
      </pc:sldChg>
      <pc:sldChg chg="addSp delSp modSp">
        <pc:chgData name="Emily Balcom" userId="352dae0c-54c9-45dc-9ccc-00e8eb68bb20" providerId="ADAL" clId="{7EDC3B2B-33E3-44BF-9FBB-0319E42C600F}" dt="2019-07-08T23:02:05.094" v="72" actId="478"/>
        <pc:sldMkLst>
          <pc:docMk/>
          <pc:sldMk cId="2304379898" sldId="971"/>
        </pc:sldMkLst>
        <pc:spChg chg="mod">
          <ac:chgData name="Emily Balcom" userId="352dae0c-54c9-45dc-9ccc-00e8eb68bb20" providerId="ADAL" clId="{7EDC3B2B-33E3-44BF-9FBB-0319E42C600F}" dt="2019-07-08T23:02:02.999" v="71" actId="2711"/>
          <ac:spMkLst>
            <pc:docMk/>
            <pc:sldMk cId="2304379898" sldId="971"/>
            <ac:spMk id="6" creationId="{00000000-0000-0000-0000-000000000000}"/>
          </ac:spMkLst>
        </pc:spChg>
        <pc:grpChg chg="del">
          <ac:chgData name="Emily Balcom" userId="352dae0c-54c9-45dc-9ccc-00e8eb68bb20" providerId="ADAL" clId="{7EDC3B2B-33E3-44BF-9FBB-0319E42C600F}" dt="2019-07-08T23:01:40.128" v="66" actId="478"/>
          <ac:grpSpMkLst>
            <pc:docMk/>
            <pc:sldMk cId="2304379898" sldId="971"/>
            <ac:grpSpMk id="5" creationId="{00000000-0000-0000-0000-000000000000}"/>
          </ac:grpSpMkLst>
        </pc:grpChg>
        <pc:picChg chg="del">
          <ac:chgData name="Emily Balcom" userId="352dae0c-54c9-45dc-9ccc-00e8eb68bb20" providerId="ADAL" clId="{7EDC3B2B-33E3-44BF-9FBB-0319E42C600F}" dt="2019-07-08T23:02:05.094" v="72" actId="478"/>
          <ac:picMkLst>
            <pc:docMk/>
            <pc:sldMk cId="2304379898" sldId="971"/>
            <ac:picMk id="13" creationId="{00000000-0000-0000-0000-000000000000}"/>
          </ac:picMkLst>
        </pc:picChg>
        <pc:picChg chg="add mod">
          <ac:chgData name="Emily Balcom" userId="352dae0c-54c9-45dc-9ccc-00e8eb68bb20" providerId="ADAL" clId="{7EDC3B2B-33E3-44BF-9FBB-0319E42C600F}" dt="2019-07-08T23:01:49.683" v="68" actId="1076"/>
          <ac:picMkLst>
            <pc:docMk/>
            <pc:sldMk cId="2304379898" sldId="971"/>
            <ac:picMk id="14" creationId="{54A8ADE0-B7AA-4C39-A404-9959EAF6FB85}"/>
          </ac:picMkLst>
        </pc:picChg>
      </pc:sldChg>
      <pc:sldChg chg="delSp modSp">
        <pc:chgData name="Emily Balcom" userId="352dae0c-54c9-45dc-9ccc-00e8eb68bb20" providerId="ADAL" clId="{7EDC3B2B-33E3-44BF-9FBB-0319E42C600F}" dt="2019-07-08T23:00:14.535" v="49" actId="478"/>
        <pc:sldMkLst>
          <pc:docMk/>
          <pc:sldMk cId="2793097109" sldId="1030"/>
        </pc:sldMkLst>
        <pc:spChg chg="mod">
          <ac:chgData name="Emily Balcom" userId="352dae0c-54c9-45dc-9ccc-00e8eb68bb20" providerId="ADAL" clId="{7EDC3B2B-33E3-44BF-9FBB-0319E42C600F}" dt="2019-07-08T23:00:12.826" v="48" actId="207"/>
          <ac:spMkLst>
            <pc:docMk/>
            <pc:sldMk cId="2793097109" sldId="1030"/>
            <ac:spMk id="12" creationId="{00000000-0000-0000-0000-000000000000}"/>
          </ac:spMkLst>
        </pc:spChg>
        <pc:picChg chg="del">
          <ac:chgData name="Emily Balcom" userId="352dae0c-54c9-45dc-9ccc-00e8eb68bb20" providerId="ADAL" clId="{7EDC3B2B-33E3-44BF-9FBB-0319E42C600F}" dt="2019-07-08T23:00:14.535" v="49" actId="478"/>
          <ac:picMkLst>
            <pc:docMk/>
            <pc:sldMk cId="2793097109" sldId="1030"/>
            <ac:picMk id="4" creationId="{00000000-0000-0000-0000-000000000000}"/>
          </ac:picMkLst>
        </pc:picChg>
      </pc:sldChg>
      <pc:sldChg chg="delSp modSp">
        <pc:chgData name="Emily Balcom" userId="352dae0c-54c9-45dc-9ccc-00e8eb68bb20" providerId="ADAL" clId="{7EDC3B2B-33E3-44BF-9FBB-0319E42C600F}" dt="2019-07-08T22:57:55.926" v="15" actId="478"/>
        <pc:sldMkLst>
          <pc:docMk/>
          <pc:sldMk cId="2056530229" sldId="1032"/>
        </pc:sldMkLst>
        <pc:spChg chg="mod">
          <ac:chgData name="Emily Balcom" userId="352dae0c-54c9-45dc-9ccc-00e8eb68bb20" providerId="ADAL" clId="{7EDC3B2B-33E3-44BF-9FBB-0319E42C600F}" dt="2019-07-08T22:57:43.565" v="12" actId="207"/>
          <ac:spMkLst>
            <pc:docMk/>
            <pc:sldMk cId="2056530229" sldId="1032"/>
            <ac:spMk id="2" creationId="{00000000-0000-0000-0000-000000000000}"/>
          </ac:spMkLst>
        </pc:spChg>
        <pc:spChg chg="mod">
          <ac:chgData name="Emily Balcom" userId="352dae0c-54c9-45dc-9ccc-00e8eb68bb20" providerId="ADAL" clId="{7EDC3B2B-33E3-44BF-9FBB-0319E42C600F}" dt="2019-07-08T22:57:46.496" v="13" actId="1076"/>
          <ac:spMkLst>
            <pc:docMk/>
            <pc:sldMk cId="2056530229" sldId="1032"/>
            <ac:spMk id="3" creationId="{00000000-0000-0000-0000-000000000000}"/>
          </ac:spMkLst>
        </pc:spChg>
        <pc:spChg chg="mod">
          <ac:chgData name="Emily Balcom" userId="352dae0c-54c9-45dc-9ccc-00e8eb68bb20" providerId="ADAL" clId="{7EDC3B2B-33E3-44BF-9FBB-0319E42C600F}" dt="2019-07-08T22:57:50.360" v="14" actId="2711"/>
          <ac:spMkLst>
            <pc:docMk/>
            <pc:sldMk cId="2056530229" sldId="1032"/>
            <ac:spMk id="4" creationId="{00000000-0000-0000-0000-000000000000}"/>
          </ac:spMkLst>
        </pc:spChg>
        <pc:picChg chg="del">
          <ac:chgData name="Emily Balcom" userId="352dae0c-54c9-45dc-9ccc-00e8eb68bb20" providerId="ADAL" clId="{7EDC3B2B-33E3-44BF-9FBB-0319E42C600F}" dt="2019-07-08T22:57:55.926" v="15" actId="478"/>
          <ac:picMkLst>
            <pc:docMk/>
            <pc:sldMk cId="2056530229" sldId="1032"/>
            <ac:picMk id="7" creationId="{00000000-0000-0000-0000-000000000000}"/>
          </ac:picMkLst>
        </pc:picChg>
      </pc:sldChg>
      <pc:sldChg chg="modSp">
        <pc:chgData name="Emily Balcom" userId="352dae0c-54c9-45dc-9ccc-00e8eb68bb20" providerId="ADAL" clId="{7EDC3B2B-33E3-44BF-9FBB-0319E42C600F}" dt="2019-07-08T22:57:07.096" v="4" actId="2711"/>
        <pc:sldMkLst>
          <pc:docMk/>
          <pc:sldMk cId="408674472" sldId="1039"/>
        </pc:sldMkLst>
        <pc:spChg chg="mod">
          <ac:chgData name="Emily Balcom" userId="352dae0c-54c9-45dc-9ccc-00e8eb68bb20" providerId="ADAL" clId="{7EDC3B2B-33E3-44BF-9FBB-0319E42C600F}" dt="2019-07-08T22:57:07.096" v="4" actId="2711"/>
          <ac:spMkLst>
            <pc:docMk/>
            <pc:sldMk cId="408674472" sldId="1039"/>
            <ac:spMk id="5" creationId="{00000000-0000-0000-0000-000000000000}"/>
          </ac:spMkLst>
        </pc:spChg>
        <pc:graphicFrameChg chg="mod">
          <ac:chgData name="Emily Balcom" userId="352dae0c-54c9-45dc-9ccc-00e8eb68bb20" providerId="ADAL" clId="{7EDC3B2B-33E3-44BF-9FBB-0319E42C600F}" dt="2019-07-08T22:57:03.122" v="3"/>
          <ac:graphicFrameMkLst>
            <pc:docMk/>
            <pc:sldMk cId="408674472" sldId="1039"/>
            <ac:graphicFrameMk id="7" creationId="{00000000-0000-0000-0000-000000000000}"/>
          </ac:graphicFrameMkLst>
        </pc:graphicFrameChg>
      </pc:sldChg>
      <pc:sldChg chg="delSp modSp">
        <pc:chgData name="Emily Balcom" userId="352dae0c-54c9-45dc-9ccc-00e8eb68bb20" providerId="ADAL" clId="{7EDC3B2B-33E3-44BF-9FBB-0319E42C600F}" dt="2019-07-08T22:57:23.709" v="9" actId="478"/>
        <pc:sldMkLst>
          <pc:docMk/>
          <pc:sldMk cId="2584211987" sldId="1042"/>
        </pc:sldMkLst>
        <pc:spChg chg="mod">
          <ac:chgData name="Emily Balcom" userId="352dae0c-54c9-45dc-9ccc-00e8eb68bb20" providerId="ADAL" clId="{7EDC3B2B-33E3-44BF-9FBB-0319E42C600F}" dt="2019-07-08T22:57:22.121" v="8" actId="207"/>
          <ac:spMkLst>
            <pc:docMk/>
            <pc:sldMk cId="2584211987" sldId="1042"/>
            <ac:spMk id="12" creationId="{00000000-0000-0000-0000-000000000000}"/>
          </ac:spMkLst>
        </pc:spChg>
        <pc:picChg chg="del">
          <ac:chgData name="Emily Balcom" userId="352dae0c-54c9-45dc-9ccc-00e8eb68bb20" providerId="ADAL" clId="{7EDC3B2B-33E3-44BF-9FBB-0319E42C600F}" dt="2019-07-08T22:57:23.709" v="9" actId="478"/>
          <ac:picMkLst>
            <pc:docMk/>
            <pc:sldMk cId="2584211987" sldId="1042"/>
            <ac:picMk id="4" creationId="{00000000-0000-0000-0000-000000000000}"/>
          </ac:picMkLst>
        </pc:picChg>
      </pc:sldChg>
      <pc:sldChg chg="delSp modSp">
        <pc:chgData name="Emily Balcom" userId="352dae0c-54c9-45dc-9ccc-00e8eb68bb20" providerId="ADAL" clId="{7EDC3B2B-33E3-44BF-9FBB-0319E42C600F}" dt="2019-07-08T22:58:09.770" v="20" actId="478"/>
        <pc:sldMkLst>
          <pc:docMk/>
          <pc:sldMk cId="2959871431" sldId="1043"/>
        </pc:sldMkLst>
        <pc:spChg chg="mod">
          <ac:chgData name="Emily Balcom" userId="352dae0c-54c9-45dc-9ccc-00e8eb68bb20" providerId="ADAL" clId="{7EDC3B2B-33E3-44BF-9FBB-0319E42C600F}" dt="2019-07-08T22:58:08.380" v="19" actId="207"/>
          <ac:spMkLst>
            <pc:docMk/>
            <pc:sldMk cId="2959871431" sldId="1043"/>
            <ac:spMk id="12" creationId="{00000000-0000-0000-0000-000000000000}"/>
          </ac:spMkLst>
        </pc:spChg>
        <pc:picChg chg="del">
          <ac:chgData name="Emily Balcom" userId="352dae0c-54c9-45dc-9ccc-00e8eb68bb20" providerId="ADAL" clId="{7EDC3B2B-33E3-44BF-9FBB-0319E42C600F}" dt="2019-07-08T22:58:09.770" v="20" actId="478"/>
          <ac:picMkLst>
            <pc:docMk/>
            <pc:sldMk cId="2959871431" sldId="1043"/>
            <ac:picMk id="4" creationId="{00000000-0000-0000-0000-000000000000}"/>
          </ac:picMkLst>
        </pc:picChg>
      </pc:sldChg>
      <pc:sldChg chg="delSp modSp">
        <pc:chgData name="Emily Balcom" userId="352dae0c-54c9-45dc-9ccc-00e8eb68bb20" providerId="ADAL" clId="{7EDC3B2B-33E3-44BF-9FBB-0319E42C600F}" dt="2019-07-08T22:58:38.199" v="29" actId="478"/>
        <pc:sldMkLst>
          <pc:docMk/>
          <pc:sldMk cId="2518515958" sldId="1044"/>
        </pc:sldMkLst>
        <pc:spChg chg="mod">
          <ac:chgData name="Emily Balcom" userId="352dae0c-54c9-45dc-9ccc-00e8eb68bb20" providerId="ADAL" clId="{7EDC3B2B-33E3-44BF-9FBB-0319E42C600F}" dt="2019-07-08T22:58:36.758" v="28" actId="207"/>
          <ac:spMkLst>
            <pc:docMk/>
            <pc:sldMk cId="2518515958" sldId="1044"/>
            <ac:spMk id="12" creationId="{00000000-0000-0000-0000-000000000000}"/>
          </ac:spMkLst>
        </pc:spChg>
        <pc:picChg chg="del">
          <ac:chgData name="Emily Balcom" userId="352dae0c-54c9-45dc-9ccc-00e8eb68bb20" providerId="ADAL" clId="{7EDC3B2B-33E3-44BF-9FBB-0319E42C600F}" dt="2019-07-08T22:58:38.199" v="29" actId="478"/>
          <ac:picMkLst>
            <pc:docMk/>
            <pc:sldMk cId="2518515958" sldId="1044"/>
            <ac:picMk id="4" creationId="{00000000-0000-0000-0000-000000000000}"/>
          </ac:picMkLst>
        </pc:picChg>
      </pc:sldChg>
      <pc:sldChg chg="modSp">
        <pc:chgData name="Emily Balcom" userId="352dae0c-54c9-45dc-9ccc-00e8eb68bb20" providerId="ADAL" clId="{7EDC3B2B-33E3-44BF-9FBB-0319E42C600F}" dt="2019-07-08T22:59:21.811" v="38" actId="207"/>
        <pc:sldMkLst>
          <pc:docMk/>
          <pc:sldMk cId="541445359" sldId="1045"/>
        </pc:sldMkLst>
        <pc:spChg chg="mod">
          <ac:chgData name="Emily Balcom" userId="352dae0c-54c9-45dc-9ccc-00e8eb68bb20" providerId="ADAL" clId="{7EDC3B2B-33E3-44BF-9FBB-0319E42C600F}" dt="2019-07-08T22:59:21.811" v="38" actId="207"/>
          <ac:spMkLst>
            <pc:docMk/>
            <pc:sldMk cId="541445359" sldId="1045"/>
            <ac:spMk id="12" creationId="{00000000-0000-0000-0000-000000000000}"/>
          </ac:spMkLst>
        </pc:spChg>
      </pc:sldChg>
      <pc:sldChg chg="delSp modSp">
        <pc:chgData name="Emily Balcom" userId="352dae0c-54c9-45dc-9ccc-00e8eb68bb20" providerId="ADAL" clId="{7EDC3B2B-33E3-44BF-9FBB-0319E42C600F}" dt="2019-07-08T22:59:30.775" v="40" actId="478"/>
        <pc:sldMkLst>
          <pc:docMk/>
          <pc:sldMk cId="907527252" sldId="1046"/>
        </pc:sldMkLst>
        <pc:spChg chg="mod">
          <ac:chgData name="Emily Balcom" userId="352dae0c-54c9-45dc-9ccc-00e8eb68bb20" providerId="ADAL" clId="{7EDC3B2B-33E3-44BF-9FBB-0319E42C600F}" dt="2019-07-08T22:59:28.599" v="39" actId="2711"/>
          <ac:spMkLst>
            <pc:docMk/>
            <pc:sldMk cId="907527252" sldId="1046"/>
            <ac:spMk id="3" creationId="{B9A8E5D9-653A-4A58-9402-33B5816E528F}"/>
          </ac:spMkLst>
        </pc:spChg>
        <pc:picChg chg="del">
          <ac:chgData name="Emily Balcom" userId="352dae0c-54c9-45dc-9ccc-00e8eb68bb20" providerId="ADAL" clId="{7EDC3B2B-33E3-44BF-9FBB-0319E42C600F}" dt="2019-07-08T22:59:30.775" v="40" actId="478"/>
          <ac:picMkLst>
            <pc:docMk/>
            <pc:sldMk cId="907527252" sldId="1046"/>
            <ac:picMk id="5" creationId="{00000000-0000-0000-0000-000000000000}"/>
          </ac:picMkLst>
        </pc:picChg>
      </pc:sldChg>
      <pc:sldChg chg="delSp modSp">
        <pc:chgData name="Emily Balcom" userId="352dae0c-54c9-45dc-9ccc-00e8eb68bb20" providerId="ADAL" clId="{7EDC3B2B-33E3-44BF-9FBB-0319E42C600F}" dt="2019-07-08T22:58:22.823" v="24" actId="478"/>
        <pc:sldMkLst>
          <pc:docMk/>
          <pc:sldMk cId="2000842942" sldId="1047"/>
        </pc:sldMkLst>
        <pc:spChg chg="mod">
          <ac:chgData name="Emily Balcom" userId="352dae0c-54c9-45dc-9ccc-00e8eb68bb20" providerId="ADAL" clId="{7EDC3B2B-33E3-44BF-9FBB-0319E42C600F}" dt="2019-07-08T22:58:21.196" v="23" actId="207"/>
          <ac:spMkLst>
            <pc:docMk/>
            <pc:sldMk cId="2000842942" sldId="1047"/>
            <ac:spMk id="2" creationId="{00000000-0000-0000-0000-000000000000}"/>
          </ac:spMkLst>
        </pc:spChg>
        <pc:spChg chg="mod">
          <ac:chgData name="Emily Balcom" userId="352dae0c-54c9-45dc-9ccc-00e8eb68bb20" providerId="ADAL" clId="{7EDC3B2B-33E3-44BF-9FBB-0319E42C600F}" dt="2019-07-08T22:58:17.305" v="22" actId="255"/>
          <ac:spMkLst>
            <pc:docMk/>
            <pc:sldMk cId="2000842942" sldId="1047"/>
            <ac:spMk id="3" creationId="{00000000-0000-0000-0000-000000000000}"/>
          </ac:spMkLst>
        </pc:spChg>
        <pc:picChg chg="del">
          <ac:chgData name="Emily Balcom" userId="352dae0c-54c9-45dc-9ccc-00e8eb68bb20" providerId="ADAL" clId="{7EDC3B2B-33E3-44BF-9FBB-0319E42C600F}" dt="2019-07-08T22:58:22.823" v="24" actId="478"/>
          <ac:picMkLst>
            <pc:docMk/>
            <pc:sldMk cId="2000842942" sldId="1047"/>
            <ac:picMk id="7" creationId="{00000000-0000-0000-0000-000000000000}"/>
          </ac:picMkLst>
        </pc:picChg>
      </pc:sldChg>
      <pc:sldChg chg="delSp modSp">
        <pc:chgData name="Emily Balcom" userId="352dae0c-54c9-45dc-9ccc-00e8eb68bb20" providerId="ADAL" clId="{7EDC3B2B-33E3-44BF-9FBB-0319E42C600F}" dt="2019-07-08T22:59:07.512" v="34" actId="2711"/>
        <pc:sldMkLst>
          <pc:docMk/>
          <pc:sldMk cId="4062025118" sldId="1048"/>
        </pc:sldMkLst>
        <pc:spChg chg="mod">
          <ac:chgData name="Emily Balcom" userId="352dae0c-54c9-45dc-9ccc-00e8eb68bb20" providerId="ADAL" clId="{7EDC3B2B-33E3-44BF-9FBB-0319E42C600F}" dt="2019-07-08T22:59:03.829" v="33" actId="207"/>
          <ac:spMkLst>
            <pc:docMk/>
            <pc:sldMk cId="4062025118" sldId="1048"/>
            <ac:spMk id="4" creationId="{54F1FEFA-A9FC-41D0-87D4-57B0A0D6EEB5}"/>
          </ac:spMkLst>
        </pc:spChg>
        <pc:spChg chg="mod">
          <ac:chgData name="Emily Balcom" userId="352dae0c-54c9-45dc-9ccc-00e8eb68bb20" providerId="ADAL" clId="{7EDC3B2B-33E3-44BF-9FBB-0319E42C600F}" dt="2019-07-08T22:58:53.401" v="31" actId="207"/>
          <ac:spMkLst>
            <pc:docMk/>
            <pc:sldMk cId="4062025118" sldId="1048"/>
            <ac:spMk id="5" creationId="{00000000-0000-0000-0000-000000000000}"/>
          </ac:spMkLst>
        </pc:spChg>
        <pc:spChg chg="mod">
          <ac:chgData name="Emily Balcom" userId="352dae0c-54c9-45dc-9ccc-00e8eb68bb20" providerId="ADAL" clId="{7EDC3B2B-33E3-44BF-9FBB-0319E42C600F}" dt="2019-07-08T22:59:07.512" v="34" actId="2711"/>
          <ac:spMkLst>
            <pc:docMk/>
            <pc:sldMk cId="4062025118" sldId="1048"/>
            <ac:spMk id="14" creationId="{00000000-0000-0000-0000-000000000000}"/>
          </ac:spMkLst>
        </pc:spChg>
        <pc:picChg chg="del">
          <ac:chgData name="Emily Balcom" userId="352dae0c-54c9-45dc-9ccc-00e8eb68bb20" providerId="ADAL" clId="{7EDC3B2B-33E3-44BF-9FBB-0319E42C600F}" dt="2019-07-08T22:58:58.046" v="32" actId="478"/>
          <ac:picMkLst>
            <pc:docMk/>
            <pc:sldMk cId="4062025118" sldId="1048"/>
            <ac:picMk id="7" creationId="{00000000-0000-0000-0000-000000000000}"/>
          </ac:picMkLst>
        </pc:picChg>
      </pc:sldChg>
      <pc:sldChg chg="delSp modSp">
        <pc:chgData name="Emily Balcom" userId="352dae0c-54c9-45dc-9ccc-00e8eb68bb20" providerId="ADAL" clId="{7EDC3B2B-33E3-44BF-9FBB-0319E42C600F}" dt="2019-07-08T22:59:54.285" v="44"/>
        <pc:sldMkLst>
          <pc:docMk/>
          <pc:sldMk cId="1793539659" sldId="1049"/>
        </pc:sldMkLst>
        <pc:graphicFrameChg chg="mod">
          <ac:chgData name="Emily Balcom" userId="352dae0c-54c9-45dc-9ccc-00e8eb68bb20" providerId="ADAL" clId="{7EDC3B2B-33E3-44BF-9FBB-0319E42C600F}" dt="2019-07-08T22:59:54.285" v="44"/>
          <ac:graphicFrameMkLst>
            <pc:docMk/>
            <pc:sldMk cId="1793539659" sldId="1049"/>
            <ac:graphicFrameMk id="4" creationId="{00000000-0000-0000-0000-000000000000}"/>
          </ac:graphicFrameMkLst>
        </pc:graphicFrameChg>
        <pc:picChg chg="del">
          <ac:chgData name="Emily Balcom" userId="352dae0c-54c9-45dc-9ccc-00e8eb68bb20" providerId="ADAL" clId="{7EDC3B2B-33E3-44BF-9FBB-0319E42C600F}" dt="2019-07-08T22:59:41.401" v="41" actId="478"/>
          <ac:picMkLst>
            <pc:docMk/>
            <pc:sldMk cId="1793539659" sldId="1049"/>
            <ac:picMk id="5" creationId="{00000000-0000-0000-0000-000000000000}"/>
          </ac:picMkLst>
        </pc:picChg>
      </pc:sldChg>
      <pc:sldMasterChg chg="delSldLayout">
        <pc:chgData name="Emily Balcom" userId="352dae0c-54c9-45dc-9ccc-00e8eb68bb20" providerId="ADAL" clId="{7EDC3B2B-33E3-44BF-9FBB-0319E42C600F}" dt="2019-07-08T23:02:11.869" v="86" actId="2696"/>
        <pc:sldMasterMkLst>
          <pc:docMk/>
          <pc:sldMasterMk cId="0" sldId="2147483675"/>
        </pc:sldMasterMkLst>
        <pc:sldLayoutChg chg="del">
          <pc:chgData name="Emily Balcom" userId="352dae0c-54c9-45dc-9ccc-00e8eb68bb20" providerId="ADAL" clId="{7EDC3B2B-33E3-44BF-9FBB-0319E42C600F}" dt="2019-07-08T23:02:11.869" v="86" actId="2696"/>
          <pc:sldLayoutMkLst>
            <pc:docMk/>
            <pc:sldMasterMk cId="0" sldId="2147483675"/>
            <pc:sldLayoutMk cId="4033716559" sldId="214748373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B727B-A284-40E0-8FBD-12FD7617EE4A}"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61C8FA9E-E5E4-4946-8156-FB4EAC9CB1EE}">
      <dgm:prSet phldrT="[Text]"/>
      <dgm:spPr/>
      <dgm:t>
        <a:bodyPr/>
        <a:lstStyle/>
        <a:p>
          <a:r>
            <a:rPr lang="en-US" b="1"/>
            <a:t>Science</a:t>
          </a:r>
          <a:r>
            <a:rPr lang="en-US"/>
            <a:t> is a way of </a:t>
          </a:r>
          <a:r>
            <a:rPr lang="en-US" b="1"/>
            <a:t>thinking</a:t>
          </a:r>
          <a:endParaRPr lang="en-US"/>
        </a:p>
      </dgm:t>
    </dgm:pt>
    <dgm:pt modelId="{F7CF4CEF-D4E3-4DD7-B5FE-DF804A7D6B56}" type="parTrans" cxnId="{08E99813-1F46-4BD4-9085-E265BE45674C}">
      <dgm:prSet/>
      <dgm:spPr/>
      <dgm:t>
        <a:bodyPr/>
        <a:lstStyle/>
        <a:p>
          <a:endParaRPr lang="en-US"/>
        </a:p>
      </dgm:t>
    </dgm:pt>
    <dgm:pt modelId="{C390C5F6-BB5B-476B-B3EB-58474086B029}" type="sibTrans" cxnId="{08E99813-1F46-4BD4-9085-E265BE45674C}">
      <dgm:prSet/>
      <dgm:spPr/>
      <dgm:t>
        <a:bodyPr/>
        <a:lstStyle/>
        <a:p>
          <a:endParaRPr lang="en-US"/>
        </a:p>
      </dgm:t>
    </dgm:pt>
    <dgm:pt modelId="{9D956BC6-50ED-46C5-A68D-B2A05C8FC2EB}">
      <dgm:prSet phldrT="[Text]"/>
      <dgm:spPr/>
      <dgm:t>
        <a:bodyPr/>
        <a:lstStyle/>
        <a:p>
          <a:r>
            <a:rPr lang="en-US" b="1"/>
            <a:t>Technology</a:t>
          </a:r>
          <a:r>
            <a:rPr lang="en-US"/>
            <a:t> is a way of </a:t>
          </a:r>
          <a:r>
            <a:rPr lang="en-US" b="1"/>
            <a:t>doing</a:t>
          </a:r>
          <a:endParaRPr lang="en-US"/>
        </a:p>
      </dgm:t>
    </dgm:pt>
    <dgm:pt modelId="{D9DB4D00-3FAC-433F-9FC9-5795188BA93E}" type="parTrans" cxnId="{76C510D4-92D5-46EC-B410-024C34B51E93}">
      <dgm:prSet/>
      <dgm:spPr/>
      <dgm:t>
        <a:bodyPr/>
        <a:lstStyle/>
        <a:p>
          <a:endParaRPr lang="en-US"/>
        </a:p>
      </dgm:t>
    </dgm:pt>
    <dgm:pt modelId="{CFA1E52B-46EF-487A-94F3-35031004AB9F}" type="sibTrans" cxnId="{76C510D4-92D5-46EC-B410-024C34B51E93}">
      <dgm:prSet/>
      <dgm:spPr/>
      <dgm:t>
        <a:bodyPr/>
        <a:lstStyle/>
        <a:p>
          <a:endParaRPr lang="en-US"/>
        </a:p>
      </dgm:t>
    </dgm:pt>
    <dgm:pt modelId="{4037E81F-2B2B-4816-B41A-2AD5A7A5DBBD}">
      <dgm:prSet phldrT="[Text]"/>
      <dgm:spPr/>
      <dgm:t>
        <a:bodyPr/>
        <a:lstStyle/>
        <a:p>
          <a:r>
            <a:rPr lang="en-US" b="1"/>
            <a:t>Engineering</a:t>
          </a:r>
          <a:r>
            <a:rPr lang="en-US"/>
            <a:t> is a way of </a:t>
          </a:r>
          <a:r>
            <a:rPr lang="en-US" b="1"/>
            <a:t>creating</a:t>
          </a:r>
          <a:endParaRPr lang="en-US"/>
        </a:p>
      </dgm:t>
    </dgm:pt>
    <dgm:pt modelId="{672B435D-9DCE-4E77-BA7B-C3CB96DC6B40}" type="parTrans" cxnId="{70DC424C-B825-4C7A-9DEC-29656A6226C4}">
      <dgm:prSet/>
      <dgm:spPr/>
      <dgm:t>
        <a:bodyPr/>
        <a:lstStyle/>
        <a:p>
          <a:endParaRPr lang="en-US"/>
        </a:p>
      </dgm:t>
    </dgm:pt>
    <dgm:pt modelId="{B98866D5-A84A-4AF4-A994-D76EE98CEEEB}" type="sibTrans" cxnId="{70DC424C-B825-4C7A-9DEC-29656A6226C4}">
      <dgm:prSet/>
      <dgm:spPr/>
      <dgm:t>
        <a:bodyPr/>
        <a:lstStyle/>
        <a:p>
          <a:endParaRPr lang="en-US"/>
        </a:p>
      </dgm:t>
    </dgm:pt>
    <dgm:pt modelId="{494AB5B7-8A99-42BB-97C8-452BEF3E236B}">
      <dgm:prSet phldrT="[Text]"/>
      <dgm:spPr/>
      <dgm:t>
        <a:bodyPr/>
        <a:lstStyle/>
        <a:p>
          <a:r>
            <a:rPr lang="en-US" b="1"/>
            <a:t>Math</a:t>
          </a:r>
          <a:r>
            <a:rPr lang="en-US"/>
            <a:t> is a way of </a:t>
          </a:r>
          <a:r>
            <a:rPr lang="en-US" b="1"/>
            <a:t>measuring</a:t>
          </a:r>
          <a:endParaRPr lang="en-US"/>
        </a:p>
      </dgm:t>
    </dgm:pt>
    <dgm:pt modelId="{0527640A-E3C4-4182-81EB-D7A4153539CA}" type="parTrans" cxnId="{3EFEC828-6D2C-46F6-8AE0-739B4F4E4F7A}">
      <dgm:prSet/>
      <dgm:spPr/>
      <dgm:t>
        <a:bodyPr/>
        <a:lstStyle/>
        <a:p>
          <a:endParaRPr lang="en-US"/>
        </a:p>
      </dgm:t>
    </dgm:pt>
    <dgm:pt modelId="{3C37831D-771A-4080-916D-7FD452BEEC15}" type="sibTrans" cxnId="{3EFEC828-6D2C-46F6-8AE0-739B4F4E4F7A}">
      <dgm:prSet/>
      <dgm:spPr/>
      <dgm:t>
        <a:bodyPr/>
        <a:lstStyle/>
        <a:p>
          <a:endParaRPr lang="en-US"/>
        </a:p>
      </dgm:t>
    </dgm:pt>
    <dgm:pt modelId="{2E1C4898-3BED-4F78-9251-68C10FC0E590}">
      <dgm:prSet phldrT="[Text]"/>
      <dgm:spPr/>
      <dgm:t>
        <a:bodyPr anchor="ctr"/>
        <a:lstStyle/>
        <a:p>
          <a:pPr algn="ctr">
            <a:buFont typeface="Arial" panose="020B0604020202020204" pitchFamily="34" charset="0"/>
            <a:buNone/>
          </a:pPr>
          <a:r>
            <a:rPr lang="en-US" altLang="en-US">
              <a:latin typeface="+mj-lt"/>
            </a:rPr>
            <a:t>Observing, experimenting, making predictions, sharing discoveries, asking questions and wondering how things work</a:t>
          </a:r>
          <a:endParaRPr lang="en-US"/>
        </a:p>
      </dgm:t>
    </dgm:pt>
    <dgm:pt modelId="{AB06172A-C39C-4DF0-AB4F-1D32CD5065C4}" type="parTrans" cxnId="{BC749DFA-0D74-4098-9D3D-D584B69D44AC}">
      <dgm:prSet/>
      <dgm:spPr/>
      <dgm:t>
        <a:bodyPr/>
        <a:lstStyle/>
        <a:p>
          <a:endParaRPr lang="en-US"/>
        </a:p>
      </dgm:t>
    </dgm:pt>
    <dgm:pt modelId="{656A6015-193F-4055-B50A-64F4EAA6B7C3}" type="sibTrans" cxnId="{BC749DFA-0D74-4098-9D3D-D584B69D44AC}">
      <dgm:prSet/>
      <dgm:spPr/>
      <dgm:t>
        <a:bodyPr/>
        <a:lstStyle/>
        <a:p>
          <a:endParaRPr lang="en-US"/>
        </a:p>
      </dgm:t>
    </dgm:pt>
    <dgm:pt modelId="{8443F48B-6004-43D6-A180-61D6ED8A7B82}">
      <dgm:prSet phldrT="[Text]"/>
      <dgm:spPr/>
      <dgm:t>
        <a:bodyPr anchor="ctr"/>
        <a:lstStyle/>
        <a:p>
          <a:pPr algn="ctr">
            <a:buFont typeface="Arial" panose="020B0604020202020204" pitchFamily="34" charset="0"/>
            <a:buNone/>
          </a:pPr>
          <a:r>
            <a:rPr lang="en-US" altLang="en-US">
              <a:latin typeface="+mj-lt"/>
            </a:rPr>
            <a:t>Solving problems, using a variety of materials, designing and creating things that work</a:t>
          </a:r>
          <a:endParaRPr lang="en-US"/>
        </a:p>
      </dgm:t>
    </dgm:pt>
    <dgm:pt modelId="{989672A5-3A9F-4FDF-9563-E81EFA7B2DC1}" type="parTrans" cxnId="{16B2D1EF-AA47-44FD-A5BA-386EDCB3EE89}">
      <dgm:prSet/>
      <dgm:spPr/>
      <dgm:t>
        <a:bodyPr/>
        <a:lstStyle/>
        <a:p>
          <a:endParaRPr lang="en-US"/>
        </a:p>
      </dgm:t>
    </dgm:pt>
    <dgm:pt modelId="{D55F1C08-DD6B-4A9A-B36A-47AE09B6BDCA}" type="sibTrans" cxnId="{16B2D1EF-AA47-44FD-A5BA-386EDCB3EE89}">
      <dgm:prSet/>
      <dgm:spPr/>
      <dgm:t>
        <a:bodyPr/>
        <a:lstStyle/>
        <a:p>
          <a:endParaRPr lang="en-US"/>
        </a:p>
      </dgm:t>
    </dgm:pt>
    <dgm:pt modelId="{3C963400-FC88-41D4-8988-5EAC7123D622}">
      <dgm:prSet phldrT="[Text]"/>
      <dgm:spPr/>
      <dgm:t>
        <a:bodyPr anchor="ctr"/>
        <a:lstStyle/>
        <a:p>
          <a:pPr algn="ctr">
            <a:buFont typeface="Arial" panose="020B0604020202020204" pitchFamily="34" charset="0"/>
            <a:buNone/>
          </a:pPr>
          <a:r>
            <a:rPr lang="en-US" altLang="en-US">
              <a:latin typeface="+mj-lt"/>
            </a:rPr>
            <a:t>Sequencing, patterning, and exploring shapes, volume, and size</a:t>
          </a:r>
          <a:endParaRPr lang="en-US"/>
        </a:p>
      </dgm:t>
    </dgm:pt>
    <dgm:pt modelId="{0A98BD28-F739-4D43-9539-7C23BCA27410}" type="parTrans" cxnId="{EE86198F-00E1-4FD3-9827-6765AD011C83}">
      <dgm:prSet/>
      <dgm:spPr/>
      <dgm:t>
        <a:bodyPr/>
        <a:lstStyle/>
        <a:p>
          <a:endParaRPr lang="en-US"/>
        </a:p>
      </dgm:t>
    </dgm:pt>
    <dgm:pt modelId="{5F2B0D43-5D1B-4469-9FFF-63FFE80911E9}" type="sibTrans" cxnId="{EE86198F-00E1-4FD3-9827-6765AD011C83}">
      <dgm:prSet/>
      <dgm:spPr/>
      <dgm:t>
        <a:bodyPr/>
        <a:lstStyle/>
        <a:p>
          <a:endParaRPr lang="en-US"/>
        </a:p>
      </dgm:t>
    </dgm:pt>
    <dgm:pt modelId="{1812E65D-B491-4FA4-A799-2051C21979BF}">
      <dgm:prSet phldrT="[Text]"/>
      <dgm:spPr/>
      <dgm:t>
        <a:bodyPr anchor="ctr"/>
        <a:lstStyle/>
        <a:p>
          <a:pPr algn="ctr">
            <a:buFont typeface="Arial" panose="020B0604020202020204" pitchFamily="34" charset="0"/>
            <a:buNone/>
          </a:pPr>
          <a:r>
            <a:rPr lang="en-US" altLang="en-US">
              <a:latin typeface="+mj-lt"/>
            </a:rPr>
            <a:t>Using tools, being inventive, identifying problems and making things work</a:t>
          </a:r>
          <a:endParaRPr lang="en-US"/>
        </a:p>
      </dgm:t>
    </dgm:pt>
    <dgm:pt modelId="{641A7FAD-23BB-4FC0-BCD8-C3E5548FDC69}" type="parTrans" cxnId="{F9AE401B-E88A-4234-A53D-009D26954A3F}">
      <dgm:prSet/>
      <dgm:spPr/>
      <dgm:t>
        <a:bodyPr/>
        <a:lstStyle/>
        <a:p>
          <a:endParaRPr lang="en-US"/>
        </a:p>
      </dgm:t>
    </dgm:pt>
    <dgm:pt modelId="{26699134-813B-4857-8510-028039FB7807}" type="sibTrans" cxnId="{F9AE401B-E88A-4234-A53D-009D26954A3F}">
      <dgm:prSet/>
      <dgm:spPr/>
      <dgm:t>
        <a:bodyPr/>
        <a:lstStyle/>
        <a:p>
          <a:endParaRPr lang="en-US"/>
        </a:p>
      </dgm:t>
    </dgm:pt>
    <dgm:pt modelId="{F9E086FF-FD12-4269-B82B-587648ED3F93}" type="pres">
      <dgm:prSet presAssocID="{905B727B-A284-40E0-8FBD-12FD7617EE4A}" presName="Name0" presStyleCnt="0">
        <dgm:presLayoutVars>
          <dgm:dir/>
          <dgm:animLvl val="lvl"/>
          <dgm:resizeHandles/>
        </dgm:presLayoutVars>
      </dgm:prSet>
      <dgm:spPr/>
    </dgm:pt>
    <dgm:pt modelId="{CC951E7B-E5F1-4E2B-9993-2B8CE10D96F1}" type="pres">
      <dgm:prSet presAssocID="{61C8FA9E-E5E4-4946-8156-FB4EAC9CB1EE}" presName="linNode" presStyleCnt="0"/>
      <dgm:spPr/>
    </dgm:pt>
    <dgm:pt modelId="{47CC10EA-E3B1-4CF2-9E95-41CA813217FF}" type="pres">
      <dgm:prSet presAssocID="{61C8FA9E-E5E4-4946-8156-FB4EAC9CB1EE}" presName="parentShp" presStyleLbl="node1" presStyleIdx="0" presStyleCnt="4">
        <dgm:presLayoutVars>
          <dgm:bulletEnabled val="1"/>
        </dgm:presLayoutVars>
      </dgm:prSet>
      <dgm:spPr/>
    </dgm:pt>
    <dgm:pt modelId="{8C7F4297-33B5-4713-9731-25624BE86507}" type="pres">
      <dgm:prSet presAssocID="{61C8FA9E-E5E4-4946-8156-FB4EAC9CB1EE}" presName="childShp" presStyleLbl="bgAccFollowNode1" presStyleIdx="0" presStyleCnt="4">
        <dgm:presLayoutVars>
          <dgm:bulletEnabled val="1"/>
        </dgm:presLayoutVars>
      </dgm:prSet>
      <dgm:spPr/>
    </dgm:pt>
    <dgm:pt modelId="{BE070DEA-AB3D-49B6-94C0-2877AB00AC11}" type="pres">
      <dgm:prSet presAssocID="{C390C5F6-BB5B-476B-B3EB-58474086B029}" presName="spacing" presStyleCnt="0"/>
      <dgm:spPr/>
    </dgm:pt>
    <dgm:pt modelId="{33728E6C-4078-427B-BFE3-E2D3B6BE6E47}" type="pres">
      <dgm:prSet presAssocID="{9D956BC6-50ED-46C5-A68D-B2A05C8FC2EB}" presName="linNode" presStyleCnt="0"/>
      <dgm:spPr/>
    </dgm:pt>
    <dgm:pt modelId="{B348E706-879A-408D-BFDB-3F92BBECA2EE}" type="pres">
      <dgm:prSet presAssocID="{9D956BC6-50ED-46C5-A68D-B2A05C8FC2EB}" presName="parentShp" presStyleLbl="node1" presStyleIdx="1" presStyleCnt="4">
        <dgm:presLayoutVars>
          <dgm:bulletEnabled val="1"/>
        </dgm:presLayoutVars>
      </dgm:prSet>
      <dgm:spPr/>
    </dgm:pt>
    <dgm:pt modelId="{9D800B5B-2313-46BE-BCC4-ED1AF05864A8}" type="pres">
      <dgm:prSet presAssocID="{9D956BC6-50ED-46C5-A68D-B2A05C8FC2EB}" presName="childShp" presStyleLbl="bgAccFollowNode1" presStyleIdx="1" presStyleCnt="4">
        <dgm:presLayoutVars>
          <dgm:bulletEnabled val="1"/>
        </dgm:presLayoutVars>
      </dgm:prSet>
      <dgm:spPr/>
    </dgm:pt>
    <dgm:pt modelId="{0EFCE88F-EADA-4336-98BD-D25698E82D1E}" type="pres">
      <dgm:prSet presAssocID="{CFA1E52B-46EF-487A-94F3-35031004AB9F}" presName="spacing" presStyleCnt="0"/>
      <dgm:spPr/>
    </dgm:pt>
    <dgm:pt modelId="{F0A55027-35FC-4FD9-BDD4-18301E114D4B}" type="pres">
      <dgm:prSet presAssocID="{4037E81F-2B2B-4816-B41A-2AD5A7A5DBBD}" presName="linNode" presStyleCnt="0"/>
      <dgm:spPr/>
    </dgm:pt>
    <dgm:pt modelId="{A632F7E5-F91B-4B6A-8DBB-1664C5EFC2CC}" type="pres">
      <dgm:prSet presAssocID="{4037E81F-2B2B-4816-B41A-2AD5A7A5DBBD}" presName="parentShp" presStyleLbl="node1" presStyleIdx="2" presStyleCnt="4">
        <dgm:presLayoutVars>
          <dgm:bulletEnabled val="1"/>
        </dgm:presLayoutVars>
      </dgm:prSet>
      <dgm:spPr/>
    </dgm:pt>
    <dgm:pt modelId="{A55F743E-1524-4CB3-A27D-575D51147569}" type="pres">
      <dgm:prSet presAssocID="{4037E81F-2B2B-4816-B41A-2AD5A7A5DBBD}" presName="childShp" presStyleLbl="bgAccFollowNode1" presStyleIdx="2" presStyleCnt="4">
        <dgm:presLayoutVars>
          <dgm:bulletEnabled val="1"/>
        </dgm:presLayoutVars>
      </dgm:prSet>
      <dgm:spPr/>
    </dgm:pt>
    <dgm:pt modelId="{8FC582BE-D237-4C30-A637-966808977DF6}" type="pres">
      <dgm:prSet presAssocID="{B98866D5-A84A-4AF4-A994-D76EE98CEEEB}" presName="spacing" presStyleCnt="0"/>
      <dgm:spPr/>
    </dgm:pt>
    <dgm:pt modelId="{E21BD950-4353-48BA-8ADC-D0DA0F4C5FD1}" type="pres">
      <dgm:prSet presAssocID="{494AB5B7-8A99-42BB-97C8-452BEF3E236B}" presName="linNode" presStyleCnt="0"/>
      <dgm:spPr/>
    </dgm:pt>
    <dgm:pt modelId="{2535B24F-D408-4720-BC05-A111F2812227}" type="pres">
      <dgm:prSet presAssocID="{494AB5B7-8A99-42BB-97C8-452BEF3E236B}" presName="parentShp" presStyleLbl="node1" presStyleIdx="3" presStyleCnt="4">
        <dgm:presLayoutVars>
          <dgm:bulletEnabled val="1"/>
        </dgm:presLayoutVars>
      </dgm:prSet>
      <dgm:spPr/>
    </dgm:pt>
    <dgm:pt modelId="{BF48748F-3D89-4A13-8708-9B18CBAA42AD}" type="pres">
      <dgm:prSet presAssocID="{494AB5B7-8A99-42BB-97C8-452BEF3E236B}" presName="childShp" presStyleLbl="bgAccFollowNode1" presStyleIdx="3" presStyleCnt="4">
        <dgm:presLayoutVars>
          <dgm:bulletEnabled val="1"/>
        </dgm:presLayoutVars>
      </dgm:prSet>
      <dgm:spPr/>
    </dgm:pt>
  </dgm:ptLst>
  <dgm:cxnLst>
    <dgm:cxn modelId="{9ED34A00-A74A-430F-A31B-F72AFAF612C3}" type="presOf" srcId="{9D956BC6-50ED-46C5-A68D-B2A05C8FC2EB}" destId="{B348E706-879A-408D-BFDB-3F92BBECA2EE}" srcOrd="0" destOrd="0" presId="urn:microsoft.com/office/officeart/2005/8/layout/vList6"/>
    <dgm:cxn modelId="{08E99813-1F46-4BD4-9085-E265BE45674C}" srcId="{905B727B-A284-40E0-8FBD-12FD7617EE4A}" destId="{61C8FA9E-E5E4-4946-8156-FB4EAC9CB1EE}" srcOrd="0" destOrd="0" parTransId="{F7CF4CEF-D4E3-4DD7-B5FE-DF804A7D6B56}" sibTransId="{C390C5F6-BB5B-476B-B3EB-58474086B029}"/>
    <dgm:cxn modelId="{F9AE401B-E88A-4234-A53D-009D26954A3F}" srcId="{9D956BC6-50ED-46C5-A68D-B2A05C8FC2EB}" destId="{1812E65D-B491-4FA4-A799-2051C21979BF}" srcOrd="0" destOrd="0" parTransId="{641A7FAD-23BB-4FC0-BCD8-C3E5548FDC69}" sibTransId="{26699134-813B-4857-8510-028039FB7807}"/>
    <dgm:cxn modelId="{3EFEC828-6D2C-46F6-8AE0-739B4F4E4F7A}" srcId="{905B727B-A284-40E0-8FBD-12FD7617EE4A}" destId="{494AB5B7-8A99-42BB-97C8-452BEF3E236B}" srcOrd="3" destOrd="0" parTransId="{0527640A-E3C4-4182-81EB-D7A4153539CA}" sibTransId="{3C37831D-771A-4080-916D-7FD452BEEC15}"/>
    <dgm:cxn modelId="{21531E61-D341-4E0A-BCD3-31323EDFF649}" type="presOf" srcId="{1812E65D-B491-4FA4-A799-2051C21979BF}" destId="{9D800B5B-2313-46BE-BCC4-ED1AF05864A8}" srcOrd="0" destOrd="0" presId="urn:microsoft.com/office/officeart/2005/8/layout/vList6"/>
    <dgm:cxn modelId="{14C06D41-28E5-40D8-AA16-62B6AE3F2C47}" type="presOf" srcId="{3C963400-FC88-41D4-8988-5EAC7123D622}" destId="{BF48748F-3D89-4A13-8708-9B18CBAA42AD}" srcOrd="0" destOrd="0" presId="urn:microsoft.com/office/officeart/2005/8/layout/vList6"/>
    <dgm:cxn modelId="{C01EEE4B-1AD1-4146-B21C-988E5D763C84}" type="presOf" srcId="{2E1C4898-3BED-4F78-9251-68C10FC0E590}" destId="{8C7F4297-33B5-4713-9731-25624BE86507}" srcOrd="0" destOrd="0" presId="urn:microsoft.com/office/officeart/2005/8/layout/vList6"/>
    <dgm:cxn modelId="{70DC424C-B825-4C7A-9DEC-29656A6226C4}" srcId="{905B727B-A284-40E0-8FBD-12FD7617EE4A}" destId="{4037E81F-2B2B-4816-B41A-2AD5A7A5DBBD}" srcOrd="2" destOrd="0" parTransId="{672B435D-9DCE-4E77-BA7B-C3CB96DC6B40}" sibTransId="{B98866D5-A84A-4AF4-A994-D76EE98CEEEB}"/>
    <dgm:cxn modelId="{0F3EE577-0CCA-4AD6-9FC3-AEC204EBD2C4}" type="presOf" srcId="{61C8FA9E-E5E4-4946-8156-FB4EAC9CB1EE}" destId="{47CC10EA-E3B1-4CF2-9E95-41CA813217FF}" srcOrd="0" destOrd="0" presId="urn:microsoft.com/office/officeart/2005/8/layout/vList6"/>
    <dgm:cxn modelId="{4999635A-410D-4F7B-8429-17F1057343E0}" type="presOf" srcId="{4037E81F-2B2B-4816-B41A-2AD5A7A5DBBD}" destId="{A632F7E5-F91B-4B6A-8DBB-1664C5EFC2CC}" srcOrd="0" destOrd="0" presId="urn:microsoft.com/office/officeart/2005/8/layout/vList6"/>
    <dgm:cxn modelId="{EE86198F-00E1-4FD3-9827-6765AD011C83}" srcId="{494AB5B7-8A99-42BB-97C8-452BEF3E236B}" destId="{3C963400-FC88-41D4-8988-5EAC7123D622}" srcOrd="0" destOrd="0" parTransId="{0A98BD28-F739-4D43-9539-7C23BCA27410}" sibTransId="{5F2B0D43-5D1B-4469-9FFF-63FFE80911E9}"/>
    <dgm:cxn modelId="{37F18F93-DB99-4229-8961-6C985EB3D3EA}" type="presOf" srcId="{905B727B-A284-40E0-8FBD-12FD7617EE4A}" destId="{F9E086FF-FD12-4269-B82B-587648ED3F93}" srcOrd="0" destOrd="0" presId="urn:microsoft.com/office/officeart/2005/8/layout/vList6"/>
    <dgm:cxn modelId="{76C510D4-92D5-46EC-B410-024C34B51E93}" srcId="{905B727B-A284-40E0-8FBD-12FD7617EE4A}" destId="{9D956BC6-50ED-46C5-A68D-B2A05C8FC2EB}" srcOrd="1" destOrd="0" parTransId="{D9DB4D00-3FAC-433F-9FC9-5795188BA93E}" sibTransId="{CFA1E52B-46EF-487A-94F3-35031004AB9F}"/>
    <dgm:cxn modelId="{B14682D6-7BCD-441B-8E3E-B5E93753D29C}" type="presOf" srcId="{8443F48B-6004-43D6-A180-61D6ED8A7B82}" destId="{A55F743E-1524-4CB3-A27D-575D51147569}" srcOrd="0" destOrd="0" presId="urn:microsoft.com/office/officeart/2005/8/layout/vList6"/>
    <dgm:cxn modelId="{AB3445EF-5EC3-46B7-8B23-FE1AEB723178}" type="presOf" srcId="{494AB5B7-8A99-42BB-97C8-452BEF3E236B}" destId="{2535B24F-D408-4720-BC05-A111F2812227}" srcOrd="0" destOrd="0" presId="urn:microsoft.com/office/officeart/2005/8/layout/vList6"/>
    <dgm:cxn modelId="{16B2D1EF-AA47-44FD-A5BA-386EDCB3EE89}" srcId="{4037E81F-2B2B-4816-B41A-2AD5A7A5DBBD}" destId="{8443F48B-6004-43D6-A180-61D6ED8A7B82}" srcOrd="0" destOrd="0" parTransId="{989672A5-3A9F-4FDF-9563-E81EFA7B2DC1}" sibTransId="{D55F1C08-DD6B-4A9A-B36A-47AE09B6BDCA}"/>
    <dgm:cxn modelId="{BC749DFA-0D74-4098-9D3D-D584B69D44AC}" srcId="{61C8FA9E-E5E4-4946-8156-FB4EAC9CB1EE}" destId="{2E1C4898-3BED-4F78-9251-68C10FC0E590}" srcOrd="0" destOrd="0" parTransId="{AB06172A-C39C-4DF0-AB4F-1D32CD5065C4}" sibTransId="{656A6015-193F-4055-B50A-64F4EAA6B7C3}"/>
    <dgm:cxn modelId="{81F138C0-9634-40AE-AF72-2E2277E337D3}" type="presParOf" srcId="{F9E086FF-FD12-4269-B82B-587648ED3F93}" destId="{CC951E7B-E5F1-4E2B-9993-2B8CE10D96F1}" srcOrd="0" destOrd="0" presId="urn:microsoft.com/office/officeart/2005/8/layout/vList6"/>
    <dgm:cxn modelId="{B079F808-DEFE-48FA-AAA5-A99D5A948717}" type="presParOf" srcId="{CC951E7B-E5F1-4E2B-9993-2B8CE10D96F1}" destId="{47CC10EA-E3B1-4CF2-9E95-41CA813217FF}" srcOrd="0" destOrd="0" presId="urn:microsoft.com/office/officeart/2005/8/layout/vList6"/>
    <dgm:cxn modelId="{8BDF0703-E4D7-4823-91BB-1F9BBF6235C0}" type="presParOf" srcId="{CC951E7B-E5F1-4E2B-9993-2B8CE10D96F1}" destId="{8C7F4297-33B5-4713-9731-25624BE86507}" srcOrd="1" destOrd="0" presId="urn:microsoft.com/office/officeart/2005/8/layout/vList6"/>
    <dgm:cxn modelId="{048BCA11-0E7B-4DCE-A4D4-CB70EB59FEE5}" type="presParOf" srcId="{F9E086FF-FD12-4269-B82B-587648ED3F93}" destId="{BE070DEA-AB3D-49B6-94C0-2877AB00AC11}" srcOrd="1" destOrd="0" presId="urn:microsoft.com/office/officeart/2005/8/layout/vList6"/>
    <dgm:cxn modelId="{1D4520E0-3176-457B-8AA6-F37A26FCFD1E}" type="presParOf" srcId="{F9E086FF-FD12-4269-B82B-587648ED3F93}" destId="{33728E6C-4078-427B-BFE3-E2D3B6BE6E47}" srcOrd="2" destOrd="0" presId="urn:microsoft.com/office/officeart/2005/8/layout/vList6"/>
    <dgm:cxn modelId="{FB7C0BD3-9493-44BB-9879-8130812BA2C0}" type="presParOf" srcId="{33728E6C-4078-427B-BFE3-E2D3B6BE6E47}" destId="{B348E706-879A-408D-BFDB-3F92BBECA2EE}" srcOrd="0" destOrd="0" presId="urn:microsoft.com/office/officeart/2005/8/layout/vList6"/>
    <dgm:cxn modelId="{BB9B94BD-9EC4-445B-8BD0-9333D5DA1209}" type="presParOf" srcId="{33728E6C-4078-427B-BFE3-E2D3B6BE6E47}" destId="{9D800B5B-2313-46BE-BCC4-ED1AF05864A8}" srcOrd="1" destOrd="0" presId="urn:microsoft.com/office/officeart/2005/8/layout/vList6"/>
    <dgm:cxn modelId="{C478CEE2-A237-4BFE-AEA5-A03F5834EFBA}" type="presParOf" srcId="{F9E086FF-FD12-4269-B82B-587648ED3F93}" destId="{0EFCE88F-EADA-4336-98BD-D25698E82D1E}" srcOrd="3" destOrd="0" presId="urn:microsoft.com/office/officeart/2005/8/layout/vList6"/>
    <dgm:cxn modelId="{60B3DAE9-14B1-4038-93C5-A008A508704C}" type="presParOf" srcId="{F9E086FF-FD12-4269-B82B-587648ED3F93}" destId="{F0A55027-35FC-4FD9-BDD4-18301E114D4B}" srcOrd="4" destOrd="0" presId="urn:microsoft.com/office/officeart/2005/8/layout/vList6"/>
    <dgm:cxn modelId="{07479CAA-B6C4-44A4-B691-548E9A4B44C9}" type="presParOf" srcId="{F0A55027-35FC-4FD9-BDD4-18301E114D4B}" destId="{A632F7E5-F91B-4B6A-8DBB-1664C5EFC2CC}" srcOrd="0" destOrd="0" presId="urn:microsoft.com/office/officeart/2005/8/layout/vList6"/>
    <dgm:cxn modelId="{C5C0F1DB-3B12-4B5A-8B65-5253104226BD}" type="presParOf" srcId="{F0A55027-35FC-4FD9-BDD4-18301E114D4B}" destId="{A55F743E-1524-4CB3-A27D-575D51147569}" srcOrd="1" destOrd="0" presId="urn:microsoft.com/office/officeart/2005/8/layout/vList6"/>
    <dgm:cxn modelId="{7878C45E-DCBE-4328-850A-D996B4603D16}" type="presParOf" srcId="{F9E086FF-FD12-4269-B82B-587648ED3F93}" destId="{8FC582BE-D237-4C30-A637-966808977DF6}" srcOrd="5" destOrd="0" presId="urn:microsoft.com/office/officeart/2005/8/layout/vList6"/>
    <dgm:cxn modelId="{945E0150-4FDF-4D41-8191-8DF1B5D67C37}" type="presParOf" srcId="{F9E086FF-FD12-4269-B82B-587648ED3F93}" destId="{E21BD950-4353-48BA-8ADC-D0DA0F4C5FD1}" srcOrd="6" destOrd="0" presId="urn:microsoft.com/office/officeart/2005/8/layout/vList6"/>
    <dgm:cxn modelId="{7B1C185E-CD3D-486E-AA4E-422C4F8A9CD2}" type="presParOf" srcId="{E21BD950-4353-48BA-8ADC-D0DA0F4C5FD1}" destId="{2535B24F-D408-4720-BC05-A111F2812227}" srcOrd="0" destOrd="0" presId="urn:microsoft.com/office/officeart/2005/8/layout/vList6"/>
    <dgm:cxn modelId="{66792B98-D1B2-452B-9860-B9A5EF7F6CE1}" type="presParOf" srcId="{E21BD950-4353-48BA-8ADC-D0DA0F4C5FD1}" destId="{BF48748F-3D89-4A13-8708-9B18CBAA42A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F2292-DA05-4682-BD12-ABC8AEB389A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68C22C7-B686-44A6-BBED-CF0294C6D3A6}">
      <dgm:prSet phldrT="[Text]" custT="1"/>
      <dgm:spPr/>
      <dgm:t>
        <a:bodyPr/>
        <a:lstStyle/>
        <a:p>
          <a:r>
            <a:rPr lang="en-US" sz="1600"/>
            <a:t>Revise</a:t>
          </a:r>
        </a:p>
      </dgm:t>
    </dgm:pt>
    <dgm:pt modelId="{B01FDFB6-E360-44CA-A120-CBB041E4B522}" type="parTrans" cxnId="{1CDB2EB7-2CEE-4D76-BB50-55225A155088}">
      <dgm:prSet/>
      <dgm:spPr/>
      <dgm:t>
        <a:bodyPr/>
        <a:lstStyle/>
        <a:p>
          <a:endParaRPr lang="en-US"/>
        </a:p>
      </dgm:t>
    </dgm:pt>
    <dgm:pt modelId="{D8F561A4-B91F-4298-84B8-4280B3EC54C3}" type="sibTrans" cxnId="{1CDB2EB7-2CEE-4D76-BB50-55225A155088}">
      <dgm:prSet/>
      <dgm:spPr/>
      <dgm:t>
        <a:bodyPr/>
        <a:lstStyle/>
        <a:p>
          <a:endParaRPr lang="en-US"/>
        </a:p>
      </dgm:t>
    </dgm:pt>
    <dgm:pt modelId="{A1B74BCE-A255-4AAB-8953-3FA2706262B6}">
      <dgm:prSet phldrT="[Text]" custT="1"/>
      <dgm:spPr/>
      <dgm:t>
        <a:bodyPr/>
        <a:lstStyle/>
        <a:p>
          <a:r>
            <a:rPr lang="en-US" sz="1800"/>
            <a:t>Swap back papers. Read through your partner’s feedback and revise your plan to make it stronger in line with our vision of excellence in STEM.</a:t>
          </a:r>
        </a:p>
      </dgm:t>
    </dgm:pt>
    <dgm:pt modelId="{D46BF408-032C-497E-8E27-0EDA2464C403}" type="parTrans" cxnId="{0DB12CC8-B7D9-4009-9E14-A3670792972D}">
      <dgm:prSet/>
      <dgm:spPr/>
      <dgm:t>
        <a:bodyPr/>
        <a:lstStyle/>
        <a:p>
          <a:endParaRPr lang="en-US"/>
        </a:p>
      </dgm:t>
    </dgm:pt>
    <dgm:pt modelId="{B73D69CB-8C8A-45D0-AA20-87F4332F85DA}" type="sibTrans" cxnId="{0DB12CC8-B7D9-4009-9E14-A3670792972D}">
      <dgm:prSet/>
      <dgm:spPr/>
      <dgm:t>
        <a:bodyPr/>
        <a:lstStyle/>
        <a:p>
          <a:endParaRPr lang="en-US"/>
        </a:p>
      </dgm:t>
    </dgm:pt>
    <dgm:pt modelId="{B32BF89A-7329-415B-8BF0-0050B9791928}">
      <dgm:prSet phldrT="[Text]" custT="1"/>
      <dgm:spPr/>
      <dgm:t>
        <a:bodyPr/>
        <a:lstStyle/>
        <a:p>
          <a:r>
            <a:rPr lang="en-US" sz="1600"/>
            <a:t>Feedback</a:t>
          </a:r>
        </a:p>
      </dgm:t>
    </dgm:pt>
    <dgm:pt modelId="{3C7F9346-4FD1-47A4-8F31-6A29518F2CB7}" type="sibTrans" cxnId="{71F8CF43-FA97-4D62-ABB2-EDF1D17B3466}">
      <dgm:prSet/>
      <dgm:spPr/>
      <dgm:t>
        <a:bodyPr/>
        <a:lstStyle/>
        <a:p>
          <a:endParaRPr lang="en-US"/>
        </a:p>
      </dgm:t>
    </dgm:pt>
    <dgm:pt modelId="{0742B611-B5D9-4ED1-9ED9-257B1F5E5D5B}" type="parTrans" cxnId="{71F8CF43-FA97-4D62-ABB2-EDF1D17B3466}">
      <dgm:prSet/>
      <dgm:spPr/>
      <dgm:t>
        <a:bodyPr/>
        <a:lstStyle/>
        <a:p>
          <a:endParaRPr lang="en-US"/>
        </a:p>
      </dgm:t>
    </dgm:pt>
    <dgm:pt modelId="{42DECDCA-F756-44D5-85B6-A09F3308CEC9}">
      <dgm:prSet phldrT="[Text]" custT="1"/>
      <dgm:spPr/>
      <dgm:t>
        <a:bodyPr/>
        <a:lstStyle/>
        <a:p>
          <a:r>
            <a:rPr lang="en-US" sz="1800"/>
            <a:t>Swap your paper with the person sitting next to you. </a:t>
          </a:r>
        </a:p>
      </dgm:t>
    </dgm:pt>
    <dgm:pt modelId="{69C4DFDB-C9FF-46A9-A5E2-B75614A4BF7B}" type="sibTrans" cxnId="{E46DC4D1-4AAC-48B0-85E0-ACC0A369EB55}">
      <dgm:prSet/>
      <dgm:spPr/>
      <dgm:t>
        <a:bodyPr/>
        <a:lstStyle/>
        <a:p>
          <a:endParaRPr lang="en-US"/>
        </a:p>
      </dgm:t>
    </dgm:pt>
    <dgm:pt modelId="{398623F6-83EA-4EF4-8B19-224CB56D9FC3}" type="parTrans" cxnId="{E46DC4D1-4AAC-48B0-85E0-ACC0A369EB55}">
      <dgm:prSet/>
      <dgm:spPr/>
      <dgm:t>
        <a:bodyPr/>
        <a:lstStyle/>
        <a:p>
          <a:endParaRPr lang="en-US"/>
        </a:p>
      </dgm:t>
    </dgm:pt>
    <dgm:pt modelId="{DE837355-B5A4-4542-A53F-ACEFB03C7523}">
      <dgm:prSet phldrT="[Text]" custT="1"/>
      <dgm:spPr/>
      <dgm:t>
        <a:bodyPr/>
        <a:lstStyle/>
        <a:p>
          <a:r>
            <a:rPr lang="en-US" sz="1800"/>
            <a:t>Read through the planned activity.</a:t>
          </a:r>
        </a:p>
      </dgm:t>
    </dgm:pt>
    <dgm:pt modelId="{A7419FEF-E422-4917-BD75-EE1A4E8974E6}" type="sibTrans" cxnId="{4C43B5DF-580B-4011-94F0-695E887CC5EF}">
      <dgm:prSet/>
      <dgm:spPr/>
      <dgm:t>
        <a:bodyPr/>
        <a:lstStyle/>
        <a:p>
          <a:endParaRPr lang="en-US"/>
        </a:p>
      </dgm:t>
    </dgm:pt>
    <dgm:pt modelId="{760F0E4E-02D3-40B7-9A39-303453700C88}" type="parTrans" cxnId="{4C43B5DF-580B-4011-94F0-695E887CC5EF}">
      <dgm:prSet/>
      <dgm:spPr/>
      <dgm:t>
        <a:bodyPr/>
        <a:lstStyle/>
        <a:p>
          <a:endParaRPr lang="en-US"/>
        </a:p>
      </dgm:t>
    </dgm:pt>
    <dgm:pt modelId="{B136773B-36EB-4024-B608-13FE3A8B9313}">
      <dgm:prSet phldrT="[Text]" custT="1"/>
      <dgm:spPr/>
      <dgm:t>
        <a:bodyPr/>
        <a:lstStyle/>
        <a:p>
          <a:r>
            <a:rPr lang="en-US" sz="1800"/>
            <a:t>Note strengths as well as questions or areas of development. </a:t>
          </a:r>
        </a:p>
      </dgm:t>
    </dgm:pt>
    <dgm:pt modelId="{98477A78-C2A2-43F8-A253-EFEDECFB1740}" type="sibTrans" cxnId="{FABC442B-BB9C-4BA7-8DF7-C5BFCE5EFFE9}">
      <dgm:prSet/>
      <dgm:spPr/>
      <dgm:t>
        <a:bodyPr/>
        <a:lstStyle/>
        <a:p>
          <a:endParaRPr lang="en-US"/>
        </a:p>
      </dgm:t>
    </dgm:pt>
    <dgm:pt modelId="{2718C839-3F3E-404A-B4B2-CF4101018238}" type="parTrans" cxnId="{FABC442B-BB9C-4BA7-8DF7-C5BFCE5EFFE9}">
      <dgm:prSet/>
      <dgm:spPr/>
      <dgm:t>
        <a:bodyPr/>
        <a:lstStyle/>
        <a:p>
          <a:endParaRPr lang="en-US"/>
        </a:p>
      </dgm:t>
    </dgm:pt>
    <dgm:pt modelId="{489F7BBD-ABDA-4A55-95F1-0BAA5E753A0C}">
      <dgm:prSet phldrT="[Text]" custT="1"/>
      <dgm:spPr/>
      <dgm:t>
        <a:bodyPr/>
        <a:lstStyle/>
        <a:p>
          <a:r>
            <a:rPr lang="en-US" sz="1800"/>
            <a:t>Highlight the biggest glow and biggest grow.</a:t>
          </a:r>
        </a:p>
      </dgm:t>
    </dgm:pt>
    <dgm:pt modelId="{04E0AD72-37C6-4ABB-A908-77D02532C263}" type="sibTrans" cxnId="{23DCD6A0-9E8E-4500-8618-4878674CD809}">
      <dgm:prSet/>
      <dgm:spPr/>
      <dgm:t>
        <a:bodyPr/>
        <a:lstStyle/>
        <a:p>
          <a:endParaRPr lang="en-US"/>
        </a:p>
      </dgm:t>
    </dgm:pt>
    <dgm:pt modelId="{226EB826-FF57-4877-A178-78C02D7F6BDB}" type="parTrans" cxnId="{23DCD6A0-9E8E-4500-8618-4878674CD809}">
      <dgm:prSet/>
      <dgm:spPr/>
      <dgm:t>
        <a:bodyPr/>
        <a:lstStyle/>
        <a:p>
          <a:endParaRPr lang="en-US"/>
        </a:p>
      </dgm:t>
    </dgm:pt>
    <dgm:pt modelId="{FE1C85CF-4F33-4B5E-8690-0C3C69D88034}" type="pres">
      <dgm:prSet presAssocID="{2F1F2292-DA05-4682-BD12-ABC8AEB389A4}" presName="linearFlow" presStyleCnt="0">
        <dgm:presLayoutVars>
          <dgm:dir/>
          <dgm:animLvl val="lvl"/>
          <dgm:resizeHandles val="exact"/>
        </dgm:presLayoutVars>
      </dgm:prSet>
      <dgm:spPr/>
    </dgm:pt>
    <dgm:pt modelId="{3D4A7B65-0F39-4CDC-9535-A530339B2279}" type="pres">
      <dgm:prSet presAssocID="{B32BF89A-7329-415B-8BF0-0050B9791928}" presName="composite" presStyleCnt="0"/>
      <dgm:spPr/>
    </dgm:pt>
    <dgm:pt modelId="{F2CC4B7B-F5FD-4C70-A6E4-C8E73D974A45}" type="pres">
      <dgm:prSet presAssocID="{B32BF89A-7329-415B-8BF0-0050B9791928}" presName="parentText" presStyleLbl="alignNode1" presStyleIdx="0" presStyleCnt="2" custScaleY="112378" custLinFactNeighborY="0">
        <dgm:presLayoutVars>
          <dgm:chMax val="1"/>
          <dgm:bulletEnabled val="1"/>
        </dgm:presLayoutVars>
      </dgm:prSet>
      <dgm:spPr/>
    </dgm:pt>
    <dgm:pt modelId="{16711A58-B3AA-421B-BD55-BE6A01608154}" type="pres">
      <dgm:prSet presAssocID="{B32BF89A-7329-415B-8BF0-0050B9791928}" presName="descendantText" presStyleLbl="alignAcc1" presStyleIdx="0" presStyleCnt="2" custScaleY="136748" custLinFactNeighborX="135" custLinFactNeighborY="10683">
        <dgm:presLayoutVars>
          <dgm:bulletEnabled val="1"/>
        </dgm:presLayoutVars>
      </dgm:prSet>
      <dgm:spPr/>
    </dgm:pt>
    <dgm:pt modelId="{7C1F5620-3F95-4CA0-9665-DB5CD2AB92DD}" type="pres">
      <dgm:prSet presAssocID="{3C7F9346-4FD1-47A4-8F31-6A29518F2CB7}" presName="sp" presStyleCnt="0"/>
      <dgm:spPr/>
    </dgm:pt>
    <dgm:pt modelId="{B3875691-6EB6-466A-9446-BF3134FA3553}" type="pres">
      <dgm:prSet presAssocID="{868C22C7-B686-44A6-BBED-CF0294C6D3A6}" presName="composite" presStyleCnt="0"/>
      <dgm:spPr/>
    </dgm:pt>
    <dgm:pt modelId="{A853080C-B378-4372-9F13-221CAD658FF1}" type="pres">
      <dgm:prSet presAssocID="{868C22C7-B686-44A6-BBED-CF0294C6D3A6}" presName="parentText" presStyleLbl="alignNode1" presStyleIdx="1" presStyleCnt="2" custScaleY="111256" custLinFactNeighborX="-864" custLinFactNeighborY="5439">
        <dgm:presLayoutVars>
          <dgm:chMax val="1"/>
          <dgm:bulletEnabled val="1"/>
        </dgm:presLayoutVars>
      </dgm:prSet>
      <dgm:spPr/>
    </dgm:pt>
    <dgm:pt modelId="{F0D36A31-24E6-49E1-B64F-F7113DFA3851}" type="pres">
      <dgm:prSet presAssocID="{868C22C7-B686-44A6-BBED-CF0294C6D3A6}" presName="descendantText" presStyleLbl="alignAcc1" presStyleIdx="1" presStyleCnt="2" custScaleY="101710" custLinFactNeighborX="365" custLinFactNeighborY="5698">
        <dgm:presLayoutVars>
          <dgm:bulletEnabled val="1"/>
        </dgm:presLayoutVars>
      </dgm:prSet>
      <dgm:spPr/>
    </dgm:pt>
  </dgm:ptLst>
  <dgm:cxnLst>
    <dgm:cxn modelId="{F9922B01-9FE5-482A-94E9-EC4545160508}" type="presOf" srcId="{B32BF89A-7329-415B-8BF0-0050B9791928}" destId="{F2CC4B7B-F5FD-4C70-A6E4-C8E73D974A45}" srcOrd="0" destOrd="0" presId="urn:microsoft.com/office/officeart/2005/8/layout/chevron2"/>
    <dgm:cxn modelId="{A6486A17-1044-4865-B038-98B47129DFDE}" type="presOf" srcId="{B136773B-36EB-4024-B608-13FE3A8B9313}" destId="{16711A58-B3AA-421B-BD55-BE6A01608154}" srcOrd="0" destOrd="2" presId="urn:microsoft.com/office/officeart/2005/8/layout/chevron2"/>
    <dgm:cxn modelId="{FABC442B-BB9C-4BA7-8DF7-C5BFCE5EFFE9}" srcId="{B32BF89A-7329-415B-8BF0-0050B9791928}" destId="{B136773B-36EB-4024-B608-13FE3A8B9313}" srcOrd="2" destOrd="0" parTransId="{2718C839-3F3E-404A-B4B2-CF4101018238}" sibTransId="{98477A78-C2A2-43F8-A253-EFEDECFB1740}"/>
    <dgm:cxn modelId="{71F8CF43-FA97-4D62-ABB2-EDF1D17B3466}" srcId="{2F1F2292-DA05-4682-BD12-ABC8AEB389A4}" destId="{B32BF89A-7329-415B-8BF0-0050B9791928}" srcOrd="0" destOrd="0" parTransId="{0742B611-B5D9-4ED1-9ED9-257B1F5E5D5B}" sibTransId="{3C7F9346-4FD1-47A4-8F31-6A29518F2CB7}"/>
    <dgm:cxn modelId="{DBE6D063-6923-46DD-8F4B-AB3A566DE685}" type="presOf" srcId="{2F1F2292-DA05-4682-BD12-ABC8AEB389A4}" destId="{FE1C85CF-4F33-4B5E-8690-0C3C69D88034}" srcOrd="0" destOrd="0" presId="urn:microsoft.com/office/officeart/2005/8/layout/chevron2"/>
    <dgm:cxn modelId="{AF66EB47-5641-4EAA-9AC7-BD1F282A4779}" type="presOf" srcId="{DE837355-B5A4-4542-A53F-ACEFB03C7523}" destId="{16711A58-B3AA-421B-BD55-BE6A01608154}" srcOrd="0" destOrd="1" presId="urn:microsoft.com/office/officeart/2005/8/layout/chevron2"/>
    <dgm:cxn modelId="{C40F9F8A-521F-409B-8711-5F75FF7590A3}" type="presOf" srcId="{42DECDCA-F756-44D5-85B6-A09F3308CEC9}" destId="{16711A58-B3AA-421B-BD55-BE6A01608154}" srcOrd="0" destOrd="0" presId="urn:microsoft.com/office/officeart/2005/8/layout/chevron2"/>
    <dgm:cxn modelId="{23DCD6A0-9E8E-4500-8618-4878674CD809}" srcId="{B32BF89A-7329-415B-8BF0-0050B9791928}" destId="{489F7BBD-ABDA-4A55-95F1-0BAA5E753A0C}" srcOrd="3" destOrd="0" parTransId="{226EB826-FF57-4877-A178-78C02D7F6BDB}" sibTransId="{04E0AD72-37C6-4ABB-A908-77D02532C263}"/>
    <dgm:cxn modelId="{6C1697B4-D71C-44FA-A6D2-868FA42434C9}" type="presOf" srcId="{A1B74BCE-A255-4AAB-8953-3FA2706262B6}" destId="{F0D36A31-24E6-49E1-B64F-F7113DFA3851}" srcOrd="0" destOrd="0" presId="urn:microsoft.com/office/officeart/2005/8/layout/chevron2"/>
    <dgm:cxn modelId="{1CDB2EB7-2CEE-4D76-BB50-55225A155088}" srcId="{2F1F2292-DA05-4682-BD12-ABC8AEB389A4}" destId="{868C22C7-B686-44A6-BBED-CF0294C6D3A6}" srcOrd="1" destOrd="0" parTransId="{B01FDFB6-E360-44CA-A120-CBB041E4B522}" sibTransId="{D8F561A4-B91F-4298-84B8-4280B3EC54C3}"/>
    <dgm:cxn modelId="{9A08C0BB-89F5-4E0B-944E-E1E8230172D6}" type="presOf" srcId="{868C22C7-B686-44A6-BBED-CF0294C6D3A6}" destId="{A853080C-B378-4372-9F13-221CAD658FF1}" srcOrd="0" destOrd="0" presId="urn:microsoft.com/office/officeart/2005/8/layout/chevron2"/>
    <dgm:cxn modelId="{0DB12CC8-B7D9-4009-9E14-A3670792972D}" srcId="{868C22C7-B686-44A6-BBED-CF0294C6D3A6}" destId="{A1B74BCE-A255-4AAB-8953-3FA2706262B6}" srcOrd="0" destOrd="0" parTransId="{D46BF408-032C-497E-8E27-0EDA2464C403}" sibTransId="{B73D69CB-8C8A-45D0-AA20-87F4332F85DA}"/>
    <dgm:cxn modelId="{E46DC4D1-4AAC-48B0-85E0-ACC0A369EB55}" srcId="{B32BF89A-7329-415B-8BF0-0050B9791928}" destId="{42DECDCA-F756-44D5-85B6-A09F3308CEC9}" srcOrd="0" destOrd="0" parTransId="{398623F6-83EA-4EF4-8B19-224CB56D9FC3}" sibTransId="{69C4DFDB-C9FF-46A9-A5E2-B75614A4BF7B}"/>
    <dgm:cxn modelId="{1A5467D9-B33F-4934-8C05-4E761C93C39D}" type="presOf" srcId="{489F7BBD-ABDA-4A55-95F1-0BAA5E753A0C}" destId="{16711A58-B3AA-421B-BD55-BE6A01608154}" srcOrd="0" destOrd="3" presId="urn:microsoft.com/office/officeart/2005/8/layout/chevron2"/>
    <dgm:cxn modelId="{4C43B5DF-580B-4011-94F0-695E887CC5EF}" srcId="{B32BF89A-7329-415B-8BF0-0050B9791928}" destId="{DE837355-B5A4-4542-A53F-ACEFB03C7523}" srcOrd="1" destOrd="0" parTransId="{760F0E4E-02D3-40B7-9A39-303453700C88}" sibTransId="{A7419FEF-E422-4917-BD75-EE1A4E8974E6}"/>
    <dgm:cxn modelId="{5D2B9F63-89E6-47B3-A01B-071918970B93}" type="presParOf" srcId="{FE1C85CF-4F33-4B5E-8690-0C3C69D88034}" destId="{3D4A7B65-0F39-4CDC-9535-A530339B2279}" srcOrd="0" destOrd="0" presId="urn:microsoft.com/office/officeart/2005/8/layout/chevron2"/>
    <dgm:cxn modelId="{6441ED51-E81B-4BB5-BE02-C643EEC3899E}" type="presParOf" srcId="{3D4A7B65-0F39-4CDC-9535-A530339B2279}" destId="{F2CC4B7B-F5FD-4C70-A6E4-C8E73D974A45}" srcOrd="0" destOrd="0" presId="urn:microsoft.com/office/officeart/2005/8/layout/chevron2"/>
    <dgm:cxn modelId="{8EFBD140-2657-40BE-9AF8-1964B1C5539B}" type="presParOf" srcId="{3D4A7B65-0F39-4CDC-9535-A530339B2279}" destId="{16711A58-B3AA-421B-BD55-BE6A01608154}" srcOrd="1" destOrd="0" presId="urn:microsoft.com/office/officeart/2005/8/layout/chevron2"/>
    <dgm:cxn modelId="{09955B91-B931-401B-8A3C-3D2152CE059D}" type="presParOf" srcId="{FE1C85CF-4F33-4B5E-8690-0C3C69D88034}" destId="{7C1F5620-3F95-4CA0-9665-DB5CD2AB92DD}" srcOrd="1" destOrd="0" presId="urn:microsoft.com/office/officeart/2005/8/layout/chevron2"/>
    <dgm:cxn modelId="{9C6AA26E-0C75-4B1C-A199-1D5349752465}" type="presParOf" srcId="{FE1C85CF-4F33-4B5E-8690-0C3C69D88034}" destId="{B3875691-6EB6-466A-9446-BF3134FA3553}" srcOrd="2" destOrd="0" presId="urn:microsoft.com/office/officeart/2005/8/layout/chevron2"/>
    <dgm:cxn modelId="{E3F00D98-4B85-4B34-9E9F-868C6CD28450}" type="presParOf" srcId="{B3875691-6EB6-466A-9446-BF3134FA3553}" destId="{A853080C-B378-4372-9F13-221CAD658FF1}" srcOrd="0" destOrd="0" presId="urn:microsoft.com/office/officeart/2005/8/layout/chevron2"/>
    <dgm:cxn modelId="{BD452798-8718-4F67-ADEE-BFFA9325BAE7}" type="presParOf" srcId="{B3875691-6EB6-466A-9446-BF3134FA3553}" destId="{F0D36A31-24E6-49E1-B64F-F7113DFA38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F4297-33B5-4713-9731-25624BE86507}">
      <dsp:nvSpPr>
        <dsp:cNvPr id="0" name=""/>
        <dsp:cNvSpPr/>
      </dsp:nvSpPr>
      <dsp:spPr>
        <a:xfrm>
          <a:off x="2804159" y="1376"/>
          <a:ext cx="4206240" cy="109215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None/>
          </a:pPr>
          <a:r>
            <a:rPr lang="en-US" altLang="en-US" sz="1600" kern="1200">
              <a:latin typeface="+mj-lt"/>
            </a:rPr>
            <a:t>Observing, experimenting, making predictions, sharing discoveries, asking questions and wondering how things work</a:t>
          </a:r>
          <a:endParaRPr lang="en-US" sz="1600" kern="1200"/>
        </a:p>
      </dsp:txBody>
      <dsp:txXfrm>
        <a:off x="2804159" y="137895"/>
        <a:ext cx="3796684" cy="819112"/>
      </dsp:txXfrm>
    </dsp:sp>
    <dsp:sp modelId="{47CC10EA-E3B1-4CF2-9E95-41CA813217FF}">
      <dsp:nvSpPr>
        <dsp:cNvPr id="0" name=""/>
        <dsp:cNvSpPr/>
      </dsp:nvSpPr>
      <dsp:spPr>
        <a:xfrm>
          <a:off x="0" y="1376"/>
          <a:ext cx="2804160" cy="10921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Science</a:t>
          </a:r>
          <a:r>
            <a:rPr lang="en-US" sz="2600" kern="1200"/>
            <a:t> is a way of </a:t>
          </a:r>
          <a:r>
            <a:rPr lang="en-US" sz="2600" b="1" kern="1200"/>
            <a:t>thinking</a:t>
          </a:r>
          <a:endParaRPr lang="en-US" sz="2600" kern="1200"/>
        </a:p>
      </dsp:txBody>
      <dsp:txXfrm>
        <a:off x="53314" y="54690"/>
        <a:ext cx="2697532" cy="985522"/>
      </dsp:txXfrm>
    </dsp:sp>
    <dsp:sp modelId="{9D800B5B-2313-46BE-BCC4-ED1AF05864A8}">
      <dsp:nvSpPr>
        <dsp:cNvPr id="0" name=""/>
        <dsp:cNvSpPr/>
      </dsp:nvSpPr>
      <dsp:spPr>
        <a:xfrm>
          <a:off x="2804159" y="1202742"/>
          <a:ext cx="4206240" cy="109215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None/>
          </a:pPr>
          <a:r>
            <a:rPr lang="en-US" altLang="en-US" sz="1600" kern="1200">
              <a:latin typeface="+mj-lt"/>
            </a:rPr>
            <a:t>Using tools, being inventive, identifying problems and making things work</a:t>
          </a:r>
          <a:endParaRPr lang="en-US" sz="1600" kern="1200"/>
        </a:p>
      </dsp:txBody>
      <dsp:txXfrm>
        <a:off x="2804159" y="1339261"/>
        <a:ext cx="3796684" cy="819112"/>
      </dsp:txXfrm>
    </dsp:sp>
    <dsp:sp modelId="{B348E706-879A-408D-BFDB-3F92BBECA2EE}">
      <dsp:nvSpPr>
        <dsp:cNvPr id="0" name=""/>
        <dsp:cNvSpPr/>
      </dsp:nvSpPr>
      <dsp:spPr>
        <a:xfrm>
          <a:off x="0" y="1202742"/>
          <a:ext cx="2804160" cy="10921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Technology</a:t>
          </a:r>
          <a:r>
            <a:rPr lang="en-US" sz="2600" kern="1200"/>
            <a:t> is a way of </a:t>
          </a:r>
          <a:r>
            <a:rPr lang="en-US" sz="2600" b="1" kern="1200"/>
            <a:t>doing</a:t>
          </a:r>
          <a:endParaRPr lang="en-US" sz="2600" kern="1200"/>
        </a:p>
      </dsp:txBody>
      <dsp:txXfrm>
        <a:off x="53314" y="1256056"/>
        <a:ext cx="2697532" cy="985522"/>
      </dsp:txXfrm>
    </dsp:sp>
    <dsp:sp modelId="{A55F743E-1524-4CB3-A27D-575D51147569}">
      <dsp:nvSpPr>
        <dsp:cNvPr id="0" name=""/>
        <dsp:cNvSpPr/>
      </dsp:nvSpPr>
      <dsp:spPr>
        <a:xfrm>
          <a:off x="2804159" y="2404107"/>
          <a:ext cx="4206240" cy="109215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None/>
          </a:pPr>
          <a:r>
            <a:rPr lang="en-US" altLang="en-US" sz="1600" kern="1200">
              <a:latin typeface="+mj-lt"/>
            </a:rPr>
            <a:t>Solving problems, using a variety of materials, designing and creating things that work</a:t>
          </a:r>
          <a:endParaRPr lang="en-US" sz="1600" kern="1200"/>
        </a:p>
      </dsp:txBody>
      <dsp:txXfrm>
        <a:off x="2804159" y="2540626"/>
        <a:ext cx="3796684" cy="819112"/>
      </dsp:txXfrm>
    </dsp:sp>
    <dsp:sp modelId="{A632F7E5-F91B-4B6A-8DBB-1664C5EFC2CC}">
      <dsp:nvSpPr>
        <dsp:cNvPr id="0" name=""/>
        <dsp:cNvSpPr/>
      </dsp:nvSpPr>
      <dsp:spPr>
        <a:xfrm>
          <a:off x="0" y="2404107"/>
          <a:ext cx="2804160" cy="10921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Engineering</a:t>
          </a:r>
          <a:r>
            <a:rPr lang="en-US" sz="2600" kern="1200"/>
            <a:t> is a way of </a:t>
          </a:r>
          <a:r>
            <a:rPr lang="en-US" sz="2600" b="1" kern="1200"/>
            <a:t>creating</a:t>
          </a:r>
          <a:endParaRPr lang="en-US" sz="2600" kern="1200"/>
        </a:p>
      </dsp:txBody>
      <dsp:txXfrm>
        <a:off x="53314" y="2457421"/>
        <a:ext cx="2697532" cy="985522"/>
      </dsp:txXfrm>
    </dsp:sp>
    <dsp:sp modelId="{BF48748F-3D89-4A13-8708-9B18CBAA42AD}">
      <dsp:nvSpPr>
        <dsp:cNvPr id="0" name=""/>
        <dsp:cNvSpPr/>
      </dsp:nvSpPr>
      <dsp:spPr>
        <a:xfrm>
          <a:off x="2804159" y="3605472"/>
          <a:ext cx="4206240" cy="109215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None/>
          </a:pPr>
          <a:r>
            <a:rPr lang="en-US" altLang="en-US" sz="1600" kern="1200">
              <a:latin typeface="+mj-lt"/>
            </a:rPr>
            <a:t>Sequencing, patterning, and exploring shapes, volume, and size</a:t>
          </a:r>
          <a:endParaRPr lang="en-US" sz="1600" kern="1200"/>
        </a:p>
      </dsp:txBody>
      <dsp:txXfrm>
        <a:off x="2804159" y="3741991"/>
        <a:ext cx="3796684" cy="819112"/>
      </dsp:txXfrm>
    </dsp:sp>
    <dsp:sp modelId="{2535B24F-D408-4720-BC05-A111F2812227}">
      <dsp:nvSpPr>
        <dsp:cNvPr id="0" name=""/>
        <dsp:cNvSpPr/>
      </dsp:nvSpPr>
      <dsp:spPr>
        <a:xfrm>
          <a:off x="0" y="3605472"/>
          <a:ext cx="2804160" cy="10921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Math</a:t>
          </a:r>
          <a:r>
            <a:rPr lang="en-US" sz="2600" kern="1200"/>
            <a:t> is a way of </a:t>
          </a:r>
          <a:r>
            <a:rPr lang="en-US" sz="2600" b="1" kern="1200"/>
            <a:t>measuring</a:t>
          </a:r>
          <a:endParaRPr lang="en-US" sz="2600" kern="1200"/>
        </a:p>
      </dsp:txBody>
      <dsp:txXfrm>
        <a:off x="53314" y="3658786"/>
        <a:ext cx="2697532" cy="98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4B7B-F5FD-4C70-A6E4-C8E73D974A45}">
      <dsp:nvSpPr>
        <dsp:cNvPr id="0" name=""/>
        <dsp:cNvSpPr/>
      </dsp:nvSpPr>
      <dsp:spPr>
        <a:xfrm rot="5400000">
          <a:off x="-540812" y="700942"/>
          <a:ext cx="2868255" cy="17866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Feedback</a:t>
          </a:r>
        </a:p>
      </dsp:txBody>
      <dsp:txXfrm rot="-5400000">
        <a:off x="2" y="1053444"/>
        <a:ext cx="1786629" cy="1081626"/>
      </dsp:txXfrm>
    </dsp:sp>
    <dsp:sp modelId="{16711A58-B3AA-421B-BD55-BE6A01608154}">
      <dsp:nvSpPr>
        <dsp:cNvPr id="0" name=""/>
        <dsp:cNvSpPr/>
      </dsp:nvSpPr>
      <dsp:spPr>
        <a:xfrm rot="5400000">
          <a:off x="3984123" y="-2006995"/>
          <a:ext cx="2268667" cy="666365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Swap your paper with the person sitting next to you. </a:t>
          </a:r>
        </a:p>
        <a:p>
          <a:pPr marL="171450" lvl="1" indent="-171450" algn="l" defTabSz="800100">
            <a:lnSpc>
              <a:spcPct val="90000"/>
            </a:lnSpc>
            <a:spcBef>
              <a:spcPct val="0"/>
            </a:spcBef>
            <a:spcAft>
              <a:spcPct val="15000"/>
            </a:spcAft>
            <a:buChar char="•"/>
          </a:pPr>
          <a:r>
            <a:rPr lang="en-US" sz="1800" kern="1200"/>
            <a:t>Read through the planned activity.</a:t>
          </a:r>
        </a:p>
        <a:p>
          <a:pPr marL="171450" lvl="1" indent="-171450" algn="l" defTabSz="800100">
            <a:lnSpc>
              <a:spcPct val="90000"/>
            </a:lnSpc>
            <a:spcBef>
              <a:spcPct val="0"/>
            </a:spcBef>
            <a:spcAft>
              <a:spcPct val="15000"/>
            </a:spcAft>
            <a:buChar char="•"/>
          </a:pPr>
          <a:r>
            <a:rPr lang="en-US" sz="1800" kern="1200"/>
            <a:t>Note strengths as well as questions or areas of development. </a:t>
          </a:r>
        </a:p>
        <a:p>
          <a:pPr marL="171450" lvl="1" indent="-171450" algn="l" defTabSz="800100">
            <a:lnSpc>
              <a:spcPct val="90000"/>
            </a:lnSpc>
            <a:spcBef>
              <a:spcPct val="0"/>
            </a:spcBef>
            <a:spcAft>
              <a:spcPct val="15000"/>
            </a:spcAft>
            <a:buChar char="•"/>
          </a:pPr>
          <a:r>
            <a:rPr lang="en-US" sz="1800" kern="1200"/>
            <a:t>Highlight the biggest glow and biggest grow.</a:t>
          </a:r>
        </a:p>
      </dsp:txBody>
      <dsp:txXfrm rot="-5400000">
        <a:off x="1786630" y="301245"/>
        <a:ext cx="6552907" cy="2047173"/>
      </dsp:txXfrm>
    </dsp:sp>
    <dsp:sp modelId="{A853080C-B378-4372-9F13-221CAD658FF1}">
      <dsp:nvSpPr>
        <dsp:cNvPr id="0" name=""/>
        <dsp:cNvSpPr/>
      </dsp:nvSpPr>
      <dsp:spPr>
        <a:xfrm rot="5400000">
          <a:off x="-526494" y="3325676"/>
          <a:ext cx="2839617" cy="17866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Revise</a:t>
          </a:r>
        </a:p>
      </dsp:txBody>
      <dsp:txXfrm rot="-5400000">
        <a:off x="1" y="3692497"/>
        <a:ext cx="1786629" cy="1052988"/>
      </dsp:txXfrm>
    </dsp:sp>
    <dsp:sp modelId="{F0D36A31-24E6-49E1-B64F-F7113DFA3851}">
      <dsp:nvSpPr>
        <dsp:cNvPr id="0" name=""/>
        <dsp:cNvSpPr/>
      </dsp:nvSpPr>
      <dsp:spPr>
        <a:xfrm rot="5400000">
          <a:off x="4274765" y="521771"/>
          <a:ext cx="1687382" cy="666365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Swap back papers. Read through your partner’s feedback and revise your plan to make it stronger in line with our vision of excellence in STEM.</a:t>
          </a:r>
        </a:p>
      </dsp:txBody>
      <dsp:txXfrm rot="-5400000">
        <a:off x="1786630" y="3092278"/>
        <a:ext cx="6581283" cy="15226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9DD0F8-33AF-46C0-83E7-471521A1EE21}" type="datetimeFigureOut">
              <a:rPr lang="en-US" smtClean="0"/>
              <a:pPr/>
              <a:t>7/9/2019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00D45B-F371-424B-9087-E87EA934A306}" type="slidenum">
              <a:rPr lang="en-US" smtClean="0"/>
              <a:pPr/>
              <a:t>‹#›</a:t>
            </a:fld>
            <a:endParaRPr lang="en-US"/>
          </a:p>
        </p:txBody>
      </p:sp>
    </p:spTree>
    <p:extLst>
      <p:ext uri="{BB962C8B-B14F-4D97-AF65-F5344CB8AC3E}">
        <p14:creationId xmlns:p14="http://schemas.microsoft.com/office/powerpoint/2010/main" val="141658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Segoe UI"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Segoe UI" pitchFamily="34" charset="0"/>
                <a:cs typeface="+mn-cs"/>
              </a:defRPr>
            </a:lvl1pPr>
          </a:lstStyle>
          <a:p>
            <a:pPr>
              <a:defRPr/>
            </a:pPr>
            <a:fld id="{64A8FEDE-4F86-4977-9BE3-60DB49C45C8C}" type="datetimeFigureOut">
              <a:rPr lang="en-US" smtClean="0"/>
              <a:pPr>
                <a:defRPr/>
              </a:pPr>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Segoe UI"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Segoe UI" pitchFamily="34" charset="0"/>
                <a:cs typeface="+mn-cs"/>
              </a:defRPr>
            </a:lvl1pPr>
          </a:lstStyle>
          <a:p>
            <a:pPr>
              <a:defRPr/>
            </a:pPr>
            <a:fld id="{D8833439-D7E6-4DC1-A886-DD276C1C25A7}" type="slidenum">
              <a:rPr lang="en-US" smtClean="0"/>
              <a:pPr>
                <a:defRPr/>
              </a:pPr>
              <a:t>‹#›</a:t>
            </a:fld>
            <a:endParaRPr lang="en-US"/>
          </a:p>
        </p:txBody>
      </p:sp>
    </p:spTree>
    <p:extLst>
      <p:ext uri="{BB962C8B-B14F-4D97-AF65-F5344CB8AC3E}">
        <p14:creationId xmlns:p14="http://schemas.microsoft.com/office/powerpoint/2010/main" val="28450586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egoe UI" pitchFamily="34" charset="0"/>
        <a:ea typeface="+mn-ea"/>
        <a:cs typeface="+mn-cs"/>
      </a:defRPr>
    </a:lvl1pPr>
    <a:lvl2pPr marL="457200" algn="l" rtl="0" fontAlgn="base">
      <a:spcBef>
        <a:spcPct val="30000"/>
      </a:spcBef>
      <a:spcAft>
        <a:spcPct val="0"/>
      </a:spcAft>
      <a:defRPr sz="1200" kern="1200">
        <a:solidFill>
          <a:schemeClr val="tx1"/>
        </a:solidFill>
        <a:latin typeface="Segoe UI" pitchFamily="34" charset="0"/>
        <a:ea typeface="+mn-ea"/>
        <a:cs typeface="+mn-cs"/>
      </a:defRPr>
    </a:lvl2pPr>
    <a:lvl3pPr marL="914400" algn="l" rtl="0" fontAlgn="base">
      <a:spcBef>
        <a:spcPct val="30000"/>
      </a:spcBef>
      <a:spcAft>
        <a:spcPct val="0"/>
      </a:spcAft>
      <a:defRPr sz="1200" kern="1200">
        <a:solidFill>
          <a:schemeClr val="tx1"/>
        </a:solidFill>
        <a:latin typeface="Segoe UI" pitchFamily="34" charset="0"/>
        <a:ea typeface="+mn-ea"/>
        <a:cs typeface="+mn-cs"/>
      </a:defRPr>
    </a:lvl3pPr>
    <a:lvl4pPr marL="1371600" algn="l" rtl="0" fontAlgn="base">
      <a:spcBef>
        <a:spcPct val="30000"/>
      </a:spcBef>
      <a:spcAft>
        <a:spcPct val="0"/>
      </a:spcAft>
      <a:defRPr sz="1200" kern="1200">
        <a:solidFill>
          <a:schemeClr val="tx1"/>
        </a:solidFill>
        <a:latin typeface="Segoe UI" pitchFamily="34" charset="0"/>
        <a:ea typeface="+mn-ea"/>
        <a:cs typeface="+mn-cs"/>
      </a:defRPr>
    </a:lvl4pPr>
    <a:lvl5pPr marL="1828800" algn="l" rtl="0" fontAlgn="base">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zerotothree.org/resources/1573-everyday-fun-with-science-let-s-talk-about-stem-vide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bamawhitehouse.archives.gov/blog/2016/03/01/supporting-our-youngest-innovators-stem-starts-early#_edn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zerotothree.org/resources/1574-everyday-fun-with-technology-and-engineering-let-s-talk-about-stem-vide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7499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a:hlinkClick r:id="rId3"/>
              </a:rPr>
              <a:t>https://www.zerotothree.org/resources/1573-everyday-fun-with-science-let-s-talk-about-stem-video</a:t>
            </a:r>
            <a:endParaRPr lang="en-US"/>
          </a:p>
          <a:p>
            <a:pPr lvl="0"/>
            <a:endParaRPr lang="en-US" baseline="0"/>
          </a:p>
          <a:p>
            <a:r>
              <a:rPr lang="en-US"/>
              <a:t>1 min: Set up video.</a:t>
            </a:r>
          </a:p>
          <a:p>
            <a:r>
              <a:rPr lang="en-US"/>
              <a:t>Now let’s watch a video to see science in action. As you observe, jot down notes in your handouts about the question on the slide.</a:t>
            </a:r>
          </a:p>
          <a:p>
            <a:endParaRPr lang="en-US"/>
          </a:p>
          <a:p>
            <a:r>
              <a:rPr lang="en-US"/>
              <a:t>4 min: Watch video</a:t>
            </a:r>
          </a:p>
          <a:p>
            <a:endParaRPr lang="en-US"/>
          </a:p>
          <a:p>
            <a:r>
              <a:rPr lang="en-US"/>
              <a:t>2 min. Partner discussion: What connections did you make? What stood out to you in this video?</a:t>
            </a:r>
          </a:p>
          <a:p>
            <a:endParaRPr lang="en-US"/>
          </a:p>
          <a:p>
            <a:r>
              <a:rPr lang="en-US"/>
              <a:t>3 min.: Whole group share out on partner discussion.</a:t>
            </a:r>
          </a:p>
          <a:p>
            <a:endParaRPr lang="en-US"/>
          </a:p>
          <a:p>
            <a:pPr lvl="0"/>
            <a:r>
              <a:rPr lang="en-US"/>
              <a:t>What connections can you make between what you see in the video and the vision of math we’ve built thus far in our series? (Will have them make explicit connections to the rubric.)</a:t>
            </a:r>
          </a:p>
          <a:p>
            <a:pPr lvl="1"/>
            <a:r>
              <a:rPr lang="en-US"/>
              <a:t>similarities/differences</a:t>
            </a:r>
          </a:p>
          <a:p>
            <a:pPr lvl="1"/>
            <a:r>
              <a:rPr lang="en-US"/>
              <a:t>explaining their thinking</a:t>
            </a:r>
          </a:p>
          <a:p>
            <a:pPr lvl="1"/>
            <a:r>
              <a:rPr lang="en-US"/>
              <a:t>weight (we heard her mention it’s “heavy”)</a:t>
            </a:r>
          </a:p>
          <a:p>
            <a:pPr lvl="1"/>
            <a:r>
              <a:rPr lang="en-US"/>
              <a:t>problem-solving and reasoning</a:t>
            </a:r>
          </a:p>
          <a:p>
            <a:pPr lvl="1"/>
            <a:r>
              <a:rPr lang="en-US"/>
              <a:t>productive struggle</a:t>
            </a:r>
          </a:p>
          <a:p>
            <a:endParaRPr lang="en-US"/>
          </a:p>
          <a:p>
            <a:pPr defTabSz="917143">
              <a:defRPr/>
            </a:pPr>
            <a:r>
              <a:rPr lang="en-US"/>
              <a:t>**note: for each video  from zero to three, the website contains helpful guidance/a summary of what is covered:</a:t>
            </a:r>
          </a:p>
          <a:p>
            <a:endParaRPr lang="en-US"/>
          </a:p>
          <a:p>
            <a:pPr fontAlgn="base"/>
            <a:r>
              <a:rPr lang="en-US"/>
              <a:t>An early understanding of science can be seen when children experiment with:</a:t>
            </a:r>
          </a:p>
          <a:p>
            <a:pPr fontAlgn="base"/>
            <a:r>
              <a:rPr lang="en-US"/>
              <a:t>Making observations and noticing similarities and differences;</a:t>
            </a:r>
          </a:p>
          <a:p>
            <a:pPr fontAlgn="base"/>
            <a:r>
              <a:rPr lang="en-US"/>
              <a:t>Asking questions;</a:t>
            </a:r>
          </a:p>
          <a:p>
            <a:pPr fontAlgn="base"/>
            <a:r>
              <a:rPr lang="en-US"/>
              <a:t>Describing objects, animals, and plants, and natural processes like rainstorms;</a:t>
            </a:r>
          </a:p>
          <a:p>
            <a:pPr fontAlgn="base"/>
            <a:r>
              <a:rPr lang="en-US"/>
              <a:t>Predicting what will happen next in a process;</a:t>
            </a:r>
          </a:p>
          <a:p>
            <a:pPr fontAlgn="base"/>
            <a:r>
              <a:rPr lang="en-US"/>
              <a:t>Providing explanations for processes they observe—such as why there is thunder;</a:t>
            </a:r>
          </a:p>
          <a:p>
            <a:pPr fontAlgn="base"/>
            <a:r>
              <a:rPr lang="en-US"/>
              <a:t>Using tools to further exploration, such as binoculars, a shovel, or a pulley.</a:t>
            </a:r>
          </a:p>
          <a:p>
            <a:pPr fontAlgn="base"/>
            <a:r>
              <a:rPr lang="en-US"/>
              <a:t>Children also build science skills through an understanding of concepts and ideas that cut across many areas of learning—these include:</a:t>
            </a:r>
          </a:p>
          <a:p>
            <a:pPr fontAlgn="base"/>
            <a:r>
              <a:rPr lang="en-US"/>
              <a:t>Patterns;</a:t>
            </a:r>
          </a:p>
          <a:p>
            <a:pPr fontAlgn="base"/>
            <a:r>
              <a:rPr lang="en-US"/>
              <a:t>Cause and effect;</a:t>
            </a:r>
          </a:p>
          <a:p>
            <a:pPr fontAlgn="base"/>
            <a:r>
              <a:rPr lang="en-US"/>
              <a:t>Scale, proportion, and quantity;</a:t>
            </a:r>
          </a:p>
          <a:p>
            <a:pPr fontAlgn="base"/>
            <a:r>
              <a:rPr lang="en-US"/>
              <a:t>Energy and matter;</a:t>
            </a:r>
          </a:p>
          <a:p>
            <a:pPr fontAlgn="base"/>
            <a:r>
              <a:rPr lang="en-US"/>
              <a:t>Structure and function; and</a:t>
            </a:r>
          </a:p>
          <a:p>
            <a:pPr fontAlgn="base"/>
            <a:r>
              <a:rPr lang="en-US"/>
              <a:t>Stability and change.</a:t>
            </a:r>
          </a:p>
          <a:p>
            <a:pPr fontAlgn="base"/>
            <a:r>
              <a:rPr lang="en-US"/>
              <a:t>Download a parent handout with activities designed to support young children’s growing science skills and knowledge from birth to 5.</a:t>
            </a:r>
          </a:p>
          <a:p>
            <a:pPr fontAlgn="base"/>
            <a:r>
              <a:rPr lang="en-US" i="1" baseline="30000"/>
              <a:t>Source: National Academies, Board on Science Education, 2011</a:t>
            </a:r>
            <a:endParaRPr lang="en-US"/>
          </a:p>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10</a:t>
            </a:fld>
            <a:endParaRPr lang="en-US"/>
          </a:p>
        </p:txBody>
      </p:sp>
    </p:spTree>
    <p:extLst>
      <p:ext uri="{BB962C8B-B14F-4D97-AF65-F5344CB8AC3E}">
        <p14:creationId xmlns:p14="http://schemas.microsoft.com/office/powerpoint/2010/main" val="293883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11</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a:p>
        </p:txBody>
      </p:sp>
    </p:spTree>
    <p:extLst>
      <p:ext uri="{BB962C8B-B14F-4D97-AF65-F5344CB8AC3E}">
        <p14:creationId xmlns:p14="http://schemas.microsoft.com/office/powerpoint/2010/main" val="209148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aseline="0"/>
              <a:t>Facilitator prep needed: Make sure to have a way to assign groups for this.</a:t>
            </a:r>
          </a:p>
          <a:p>
            <a:endParaRPr lang="en-US" baseline="0">
              <a:solidFill>
                <a:schemeClr val="tx1"/>
              </a:solidFill>
              <a:ea typeface="Calibri"/>
              <a:cs typeface="Segoe UI" panose="020B0502040204020203" pitchFamily="34" charset="0"/>
            </a:endParaRPr>
          </a:p>
          <a:p>
            <a:pPr defTabSz="917143">
              <a:defRPr/>
            </a:pPr>
            <a:r>
              <a:rPr lang="en-US" baseline="0"/>
              <a:t>1 min. Ask someone to read the key idea aloud. Introduce and set up the deep dive:</a:t>
            </a:r>
          </a:p>
          <a:p>
            <a:pPr defTabSz="917143">
              <a:defRPr/>
            </a:pPr>
            <a:r>
              <a:rPr lang="en-US" spc="-20">
                <a:cs typeface="Segoe UI" pitchFamily="34" charset="0"/>
              </a:rPr>
              <a:t>We will now look at 2 examples of STEM effectively planned, and then in our tables we’ll generate ideas of centers/stations/activities that already exist for us to build on in our planning. While one of these tasks will </a:t>
            </a:r>
          </a:p>
          <a:p>
            <a:pPr defTabSz="917143">
              <a:defRPr/>
            </a:pPr>
            <a:endParaRPr lang="en-US" baseline="0"/>
          </a:p>
          <a:p>
            <a:pPr defTabSz="917143">
              <a:defRPr/>
            </a:pPr>
            <a:r>
              <a:rPr lang="en-US" baseline="0"/>
              <a:t>You’ll read through the NAEYC article for your assigned task and work in pairs to discuss what made the activity effective—half of you will work on breaking down the static electricity task, half will focus on the circuits task. When you discuss, consider what you notice in the planning process here—what do you need to keep in mind/what have we learned about in previous sessions that you will apply here? Since we’ve just seen two examples of excellence, we now need to build our understanding of </a:t>
            </a:r>
            <a:r>
              <a:rPr lang="en-US" i="1" baseline="0"/>
              <a:t>how</a:t>
            </a:r>
            <a:r>
              <a:rPr lang="en-US" i="0" baseline="0"/>
              <a:t> to plan for this, not just </a:t>
            </a:r>
            <a:r>
              <a:rPr lang="en-US" i="1" baseline="0"/>
              <a:t>why</a:t>
            </a:r>
            <a:r>
              <a:rPr lang="en-US" i="0" baseline="0"/>
              <a:t> or </a:t>
            </a:r>
            <a:r>
              <a:rPr lang="en-US" i="1" baseline="0"/>
              <a:t>what.</a:t>
            </a:r>
            <a:r>
              <a:rPr lang="en-US" baseline="0"/>
              <a:t> There are some questions to guide you in your note-taker. After 4 min. you’ll come together to share out with one another about the other activity and what made it effective.</a:t>
            </a:r>
          </a:p>
          <a:p>
            <a:pPr defTabSz="917143">
              <a:defRPr/>
            </a:pPr>
            <a:endParaRPr lang="en-US" baseline="0"/>
          </a:p>
          <a:p>
            <a:pPr defTabSz="917143">
              <a:defRPr/>
            </a:pPr>
            <a:r>
              <a:rPr lang="en-US" baseline="0"/>
              <a:t>Finally, when we come back together, we’ll generate ideas of where there are opportunities to promote STEM intentionally already in your centers/classrooms.  (When you do this, emphasize that we don’t want to have teachers feel like they need to create something new but rather that they should build on what they already have since they likely have spaces where they can be more intentional about how they use what already exists.)</a:t>
            </a:r>
          </a:p>
          <a:p>
            <a:pPr defTabSz="917143">
              <a:defRPr/>
            </a:pPr>
            <a:endParaRPr lang="en-US" baseline="0"/>
          </a:p>
          <a:p>
            <a:pPr defTabSz="917143">
              <a:defRPr/>
            </a:pPr>
            <a:r>
              <a:rPr lang="en-US" baseline="0"/>
              <a:t>4 min (parts 1 and 2): Independently read and then work in pairs to discuss/jot down notes.</a:t>
            </a:r>
          </a:p>
          <a:p>
            <a:pPr defTabSz="917143">
              <a:defRPr/>
            </a:pPr>
            <a:endParaRPr lang="en-US" baseline="0"/>
          </a:p>
          <a:p>
            <a:pPr defTabSz="917143">
              <a:defRPr/>
            </a:pPr>
            <a:r>
              <a:rPr lang="en-US" baseline="0"/>
              <a:t>6 min. Give participants time in groups of 4 to discuss what made these activities effective and share about the other activity. If time is available make sure to highlight that the key components of STEM activities are going to be very similar to what we’ve covered in our sessions before—like math talk, aligned to standards, problem-solving and reasoning opportunities, etc. None of this should sound BRAND new but rather it’s thinking about how to apply this in a new context and how to make STEM rigorous and intentional.</a:t>
            </a:r>
          </a:p>
          <a:p>
            <a:pPr defTabSz="917143">
              <a:defRPr/>
            </a:pPr>
            <a:endParaRPr lang="en-US" baseline="0"/>
          </a:p>
          <a:p>
            <a:pPr defTabSz="917143">
              <a:defRPr/>
            </a:pPr>
            <a:r>
              <a:rPr lang="en-US" baseline="0"/>
              <a:t>2.5 min. Have participants chart:</a:t>
            </a:r>
          </a:p>
          <a:p>
            <a:pPr defTabSz="917143">
              <a:defRPr/>
            </a:pPr>
            <a:r>
              <a:rPr lang="en-US" baseline="0"/>
              <a:t>What </a:t>
            </a:r>
            <a:r>
              <a:rPr lang="en-US"/>
              <a:t>centers/stations/activities in your rooms do you already have that support science exploration?  How can you use those opportunities that already exist (like water tables, block tables, etc.) and plan more intentionally for them instead of feeling like you need to create something brand new?</a:t>
            </a:r>
          </a:p>
          <a:p>
            <a:pPr defTabSz="917143">
              <a:defRPr/>
            </a:pPr>
            <a:endParaRPr lang="en-US"/>
          </a:p>
          <a:p>
            <a:pPr defTabSz="917143">
              <a:defRPr/>
            </a:pPr>
            <a:r>
              <a:rPr lang="en-US"/>
              <a:t>1.5 min: Have group come back together to share out some of the activities/ideas they charted to set up planning/practice.</a:t>
            </a:r>
          </a:p>
          <a:p>
            <a:pPr defTabSz="917143">
              <a:defRPr/>
            </a:pPr>
            <a:endParaRPr lang="en-US"/>
          </a:p>
          <a:p>
            <a:pPr defTabSz="917143">
              <a:defRPr/>
            </a:pPr>
            <a:endParaRPr lang="en-US"/>
          </a:p>
          <a:p>
            <a:pPr defTabSz="917143">
              <a:defRPr/>
            </a:pPr>
            <a:endParaRPr lang="en-US" baseline="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12</a:t>
            </a:fld>
            <a:endParaRPr lang="en-US"/>
          </a:p>
        </p:txBody>
      </p:sp>
    </p:spTree>
    <p:extLst>
      <p:ext uri="{BB962C8B-B14F-4D97-AF65-F5344CB8AC3E}">
        <p14:creationId xmlns:p14="http://schemas.microsoft.com/office/powerpoint/2010/main" val="26843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13</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1" baseline="0"/>
          </a:p>
        </p:txBody>
      </p:sp>
    </p:spTree>
    <p:extLst>
      <p:ext uri="{BB962C8B-B14F-4D97-AF65-F5344CB8AC3E}">
        <p14:creationId xmlns:p14="http://schemas.microsoft.com/office/powerpoint/2010/main" val="364073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a:t>Leaders will identify one way they want to plan for STEM connections at their center--they’ll plan using the guided process in their note-catcher (which is very similar to what we used in the problem-solving session!). Encourage participants to choose something that already exists vs. creating something new.</a:t>
            </a:r>
          </a:p>
          <a:p>
            <a:endParaRPr lang="en-US" baseline="0"/>
          </a:p>
          <a:p>
            <a:r>
              <a:rPr lang="en-US" baseline="0"/>
              <a:t>Provide 6 minutes for participants to plan. In their handouts, there is a guided process to support their thinking.</a:t>
            </a:r>
          </a:p>
          <a:p>
            <a:endParaRPr lang="en-US" baseline="0"/>
          </a:p>
          <a:p>
            <a:r>
              <a:rPr lang="en-US" baseline="0"/>
              <a:t>After the practice, </a:t>
            </a:r>
            <a:r>
              <a:rPr lang="en-US" b="1" baseline="0"/>
              <a:t>ASK: </a:t>
            </a:r>
            <a:r>
              <a:rPr lang="en-US" baseline="0"/>
              <a:t>How did that practice feel? How do you see this being a valuable strategy when sharing this session to your staff?</a:t>
            </a:r>
          </a:p>
          <a:p>
            <a:endParaRPr lang="en-US" baseline="0"/>
          </a:p>
          <a:p>
            <a:endParaRPr lang="en-US" baseline="0"/>
          </a:p>
          <a:p>
            <a:r>
              <a:rPr lang="en-US" baseline="0"/>
              <a:t>Great guidance/resource we can share if needed: https://uca.edu/steminstitute/files/2011/07/Sand_and_WaterTCM2010-03-394a.pdf</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14</a:t>
            </a:fld>
            <a:endParaRPr lang="en-US"/>
          </a:p>
        </p:txBody>
      </p:sp>
    </p:spTree>
    <p:extLst>
      <p:ext uri="{BB962C8B-B14F-4D97-AF65-F5344CB8AC3E}">
        <p14:creationId xmlns:p14="http://schemas.microsoft.com/office/powerpoint/2010/main" val="420179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15</a:t>
            </a:fld>
            <a:endParaRPr lang="en-US"/>
          </a:p>
        </p:txBody>
      </p:sp>
    </p:spTree>
    <p:extLst>
      <p:ext uri="{BB962C8B-B14F-4D97-AF65-F5344CB8AC3E}">
        <p14:creationId xmlns:p14="http://schemas.microsoft.com/office/powerpoint/2010/main" val="221047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16</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6088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17</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Show this slide as just the sample for how to end the</a:t>
            </a:r>
            <a:r>
              <a:rPr lang="en-US" baseline="0"/>
              <a:t> session with their staff</a:t>
            </a:r>
            <a:endParaRPr lang="en-US"/>
          </a:p>
          <a:p>
            <a:pPr>
              <a:spcBef>
                <a:spcPct val="0"/>
              </a:spcBef>
            </a:pPr>
            <a:endParaRPr lang="en-US"/>
          </a:p>
          <a:p>
            <a:pPr>
              <a:spcBef>
                <a:spcPct val="0"/>
              </a:spcBef>
            </a:pPr>
            <a:r>
              <a:rPr lang="en-US"/>
              <a:t>Direct</a:t>
            </a:r>
            <a:r>
              <a:rPr lang="en-US" baseline="0"/>
              <a:t> participants to complete their Exit Ticket. Note that they should respond to the questions in their packet (will be the questions on the slide, but framed for leaders) and that this slide outlines what questions and expectations should be for their teachers.</a:t>
            </a:r>
          </a:p>
        </p:txBody>
      </p:sp>
    </p:spTree>
    <p:extLst>
      <p:ext uri="{BB962C8B-B14F-4D97-AF65-F5344CB8AC3E}">
        <p14:creationId xmlns:p14="http://schemas.microsoft.com/office/powerpoint/2010/main" val="296191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a:t>
            </a:fld>
            <a:endParaRPr lang="en-US"/>
          </a:p>
        </p:txBody>
      </p:sp>
    </p:spTree>
    <p:extLst>
      <p:ext uri="{BB962C8B-B14F-4D97-AF65-F5344CB8AC3E}">
        <p14:creationId xmlns:p14="http://schemas.microsoft.com/office/powerpoint/2010/main" val="402067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3</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a:p>
        </p:txBody>
      </p:sp>
    </p:spTree>
    <p:extLst>
      <p:ext uri="{BB962C8B-B14F-4D97-AF65-F5344CB8AC3E}">
        <p14:creationId xmlns:p14="http://schemas.microsoft.com/office/powerpoint/2010/main" val="91150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t>Come</a:t>
            </a:r>
            <a:r>
              <a:rPr lang="en-US" baseline="0"/>
              <a:t> back to the Do Now and have participants share out a few things they discussed. </a:t>
            </a:r>
          </a:p>
          <a:p>
            <a:endParaRPr lang="en-US" baseline="0"/>
          </a:p>
          <a:p>
            <a:r>
              <a:rPr lang="en-US" baseline="0"/>
              <a:t>Some great review/talking points to highlight if they are not covered by the group when they share out from this statement from the White House in 2016: https://obamawhitehouse.archives.gov/blog/2016/03/01/supporting-our-youngest-innovators-stem-starts-early</a:t>
            </a:r>
          </a:p>
          <a:p>
            <a:endParaRPr lang="en-US" i="1" baseline="0"/>
          </a:p>
          <a:p>
            <a:pPr fontAlgn="base"/>
            <a:r>
              <a:rPr lang="en-US" i="1"/>
              <a:t>“Why?” “How?” One of the greatest joys of being a parent is the incredible curiosity children have for the world. Children are naturally inquisitive and they observe, investigate, and discover the world around them. The years from birth to third grade are filled with play and active engagement with the environment. They generate an endless number of questions, and their curiosity fuels their motivation to find answers. These are the traits we expect of our best scientists and engineers, yet many children lose the sense of wonder for science, technology, math and engineering (STEM) as they grow older.  </a:t>
            </a:r>
          </a:p>
          <a:p>
            <a:pPr fontAlgn="base"/>
            <a:endParaRPr lang="en-US" i="1"/>
          </a:p>
          <a:p>
            <a:pPr fontAlgn="base"/>
            <a:r>
              <a:rPr lang="en-US" i="1"/>
              <a:t>Research indicates that as early as infancy, young children start developing and testing hypotheses for how the world around them works. They understand probability and make predictions. They take in information from trusted sources around them, and use that information to guide their behavior. And that all begins in the first year of life. As they progress through the preschool years, their curiosity continues to grow, and the sophistication of their reasoning and inquiry skills, grow along with it.</a:t>
            </a:r>
          </a:p>
          <a:p>
            <a:pPr fontAlgn="base"/>
            <a:endParaRPr lang="en-US" i="1"/>
          </a:p>
          <a:p>
            <a:pPr fontAlgn="base"/>
            <a:r>
              <a:rPr lang="en-US" i="1"/>
              <a:t>Too often, we underestimate the concepts our youngest learners can understand. As the most important influencers in our children’s lives, we -- whether parents or other caregivers, child care providers, preschool or elementary school teachers -- should support this curiosity, guide young children in their exploration, and identify natural learning opportunities to develop and grow these foundational STEM skills.</a:t>
            </a:r>
          </a:p>
          <a:p>
            <a:pPr fontAlgn="base"/>
            <a:r>
              <a:rPr lang="en-US" i="1"/>
              <a:t>We know focusing on STEM pays off. Research shows that early exposure to STEM has positive impacts across the entire spectrum of learning.  For example, early math knowledge not only predicts later math success, it also predicts later reading achievement. Despite these powerful findings, our schools and early childhood programs often lack knowledge, resources, and capacity to focus on early STEM learning in developmentally appropriate ways.</a:t>
            </a:r>
            <a:r>
              <a:rPr lang="en-US" i="1" u="sng">
                <a:hlinkClick r:id="rId3"/>
              </a:rPr>
              <a:t>[</a:t>
            </a:r>
            <a:r>
              <a:rPr lang="en-US" i="1" u="sng" err="1">
                <a:hlinkClick r:id="rId3"/>
              </a:rPr>
              <a:t>i</a:t>
            </a:r>
            <a:r>
              <a:rPr lang="en-US" i="1" u="sng">
                <a:hlinkClick r:id="rId3"/>
              </a:rPr>
              <a:t>]</a:t>
            </a:r>
            <a:r>
              <a:rPr lang="en-US" i="1"/>
              <a:t> We must do better. It is critical that we engage our youngest learners and give them the opportunities they deserve to develop their STEM skills in order to prepare them to compete in our global economy</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4</a:t>
            </a:fld>
            <a:endParaRPr lang="en-US"/>
          </a:p>
        </p:txBody>
      </p:sp>
    </p:spTree>
    <p:extLst>
      <p:ext uri="{BB962C8B-B14F-4D97-AF65-F5344CB8AC3E}">
        <p14:creationId xmlns:p14="http://schemas.microsoft.com/office/powerpoint/2010/main" val="421461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i="0"/>
              <a:t>This slide</a:t>
            </a:r>
            <a:r>
              <a:rPr lang="en-US" i="0" baseline="0"/>
              <a:t> comes from the Brooklyn Public library and is adapted </a:t>
            </a:r>
            <a:r>
              <a:rPr lang="en-US" i="0"/>
              <a:t>from the Boston Children’s Museum STEM Teaching Guide. Let’s quickly</a:t>
            </a:r>
            <a:r>
              <a:rPr lang="en-US" i="0" baseline="0"/>
              <a:t> look at these ways we can think about early STEM. As we’ve discussed, learning math facts and knowledge in and of themselves is not why we teach math. Rather, we want children to be able to use their facts and knowledge to do, create, make. </a:t>
            </a:r>
            <a:endParaRPr lang="en-US" i="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5</a:t>
            </a:fld>
            <a:endParaRPr lang="en-US"/>
          </a:p>
        </p:txBody>
      </p:sp>
    </p:spTree>
    <p:extLst>
      <p:ext uri="{BB962C8B-B14F-4D97-AF65-F5344CB8AC3E}">
        <p14:creationId xmlns:p14="http://schemas.microsoft.com/office/powerpoint/2010/main" val="85920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a:t>
            </a:r>
            <a:r>
              <a:rPr lang="en-US" baseline="0"/>
              <a:t> we don’t have time to dig in here today, we would be remiss not to call out the opportunity for literacy connections when we consider integrating math throughout the day and with science/engineering/tech. There are lots of rich texts that support and build the curiosity and critical thinking we are having students do in math…and as we near the end of our series together, we want to ensure we are continuing to reinforce that math is not a one-stop shop but rather it develops and grows when connected to experiences throughout the day.</a:t>
            </a:r>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6</a:t>
            </a:fld>
            <a:endParaRPr lang="en-US"/>
          </a:p>
        </p:txBody>
      </p:sp>
    </p:spTree>
    <p:extLst>
      <p:ext uri="{BB962C8B-B14F-4D97-AF65-F5344CB8AC3E}">
        <p14:creationId xmlns:p14="http://schemas.microsoft.com/office/powerpoint/2010/main" val="12748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7</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a:p>
        </p:txBody>
      </p:sp>
    </p:spTree>
    <p:extLst>
      <p:ext uri="{BB962C8B-B14F-4D97-AF65-F5344CB8AC3E}">
        <p14:creationId xmlns:p14="http://schemas.microsoft.com/office/powerpoint/2010/main" val="187276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a:hlinkClick r:id="rId3"/>
              </a:rPr>
              <a:t>https://www.zerotothree.org/resources/1574-everyday-fun-with-technology-and-engineering-let-s-talk-about-stem-video</a:t>
            </a:r>
            <a:endParaRPr lang="en-US"/>
          </a:p>
          <a:p>
            <a:pPr lvl="0"/>
            <a:endParaRPr lang="en-US"/>
          </a:p>
          <a:p>
            <a:pPr lvl="0"/>
            <a:r>
              <a:rPr lang="en-US"/>
              <a:t>Watch and ask: What connections can you make between what we just saw and the vision of math we’ve built thus far in our series? (Will have them make explicit connections to the rubric.)</a:t>
            </a:r>
          </a:p>
          <a:p>
            <a:pPr lvl="1"/>
            <a:r>
              <a:rPr lang="en-US"/>
              <a:t>problem-solving</a:t>
            </a:r>
          </a:p>
          <a:p>
            <a:pPr lvl="1"/>
            <a:r>
              <a:rPr lang="en-US"/>
              <a:t>reflecting on their approach to problems</a:t>
            </a:r>
          </a:p>
          <a:p>
            <a:pPr lvl="1"/>
            <a:r>
              <a:rPr lang="en-US"/>
              <a:t>productive struggle</a:t>
            </a:r>
          </a:p>
          <a:p>
            <a:endParaRPr lang="en-US" baseline="0"/>
          </a:p>
          <a:p>
            <a:r>
              <a:rPr lang="en-US"/>
              <a:t>1 min: Set up video.</a:t>
            </a:r>
          </a:p>
          <a:p>
            <a:r>
              <a:rPr lang="en-US"/>
              <a:t>Now let’s watch a video to see engineering in action. As you observe, jot down notes in your handouts about the following questions.</a:t>
            </a:r>
          </a:p>
          <a:p>
            <a:endParaRPr lang="en-US"/>
          </a:p>
          <a:p>
            <a:r>
              <a:rPr lang="en-US"/>
              <a:t>3.5 min: Watch video</a:t>
            </a:r>
          </a:p>
          <a:p>
            <a:endParaRPr lang="en-US"/>
          </a:p>
          <a:p>
            <a:r>
              <a:rPr lang="en-US"/>
              <a:t>2 min. Partner discussion: What connections did you make? What stood out to you in this video?</a:t>
            </a:r>
          </a:p>
          <a:p>
            <a:endParaRPr lang="en-US"/>
          </a:p>
          <a:p>
            <a:r>
              <a:rPr lang="en-US"/>
              <a:t>3 min.: Whole group share out on partner discussion.</a:t>
            </a:r>
          </a:p>
          <a:p>
            <a:endParaRPr lang="en-US"/>
          </a:p>
          <a:p>
            <a:pPr defTabSz="917143">
              <a:defRPr/>
            </a:pPr>
            <a:r>
              <a:rPr lang="en-US"/>
              <a:t>**note: for each video  from zero to three, the website contains helpful guidance/a summary of what is covered:</a:t>
            </a:r>
          </a:p>
          <a:p>
            <a:pPr fontAlgn="base"/>
            <a:r>
              <a:rPr lang="en-US"/>
              <a:t>Engineering and technology skill sets emerge as children explore:</a:t>
            </a:r>
          </a:p>
          <a:p>
            <a:pPr fontAlgn="base"/>
            <a:r>
              <a:rPr lang="en-US"/>
              <a:t>Solving the problems they encounter in their world (and making their own problems to solve!);</a:t>
            </a:r>
          </a:p>
          <a:p>
            <a:pPr fontAlgn="base"/>
            <a:r>
              <a:rPr lang="en-US"/>
              <a:t>Combining objects in new ways—stacking, lining up, nesting inside, and more;</a:t>
            </a:r>
          </a:p>
          <a:p>
            <a:pPr fontAlgn="base"/>
            <a:r>
              <a:rPr lang="en-US"/>
              <a:t>Testing how things work, like pressing buttons on the television remote;</a:t>
            </a:r>
          </a:p>
          <a:p>
            <a:pPr fontAlgn="base"/>
            <a:r>
              <a:rPr lang="en-US"/>
              <a:t>Changing part of a system, like the height of a ramp, and making predictions about what will happen; and</a:t>
            </a:r>
          </a:p>
          <a:p>
            <a:pPr fontAlgn="base"/>
            <a:r>
              <a:rPr lang="en-US"/>
              <a:t>Using information about what works and doesn’t work to improve their creations.</a:t>
            </a:r>
          </a:p>
          <a:p>
            <a:pPr fontAlgn="base"/>
            <a:r>
              <a:rPr lang="en-US"/>
              <a:t>Download a handout with activities designed to support young children’s growing pattern awareness from birth to 5.</a:t>
            </a:r>
          </a:p>
          <a:p>
            <a:pPr defTabSz="917143">
              <a:defRPr/>
            </a:pPr>
            <a:endParaRPr lang="en-US"/>
          </a:p>
          <a:p>
            <a:endParaRPr lang="en-US"/>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a:t>
            </a:fld>
            <a:endParaRPr lang="en-US"/>
          </a:p>
        </p:txBody>
      </p:sp>
    </p:spTree>
    <p:extLst>
      <p:ext uri="{BB962C8B-B14F-4D97-AF65-F5344CB8AC3E}">
        <p14:creationId xmlns:p14="http://schemas.microsoft.com/office/powerpoint/2010/main" val="8668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9</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1" baseline="0"/>
          </a:p>
        </p:txBody>
      </p:sp>
    </p:spTree>
    <p:extLst>
      <p:ext uri="{BB962C8B-B14F-4D97-AF65-F5344CB8AC3E}">
        <p14:creationId xmlns:p14="http://schemas.microsoft.com/office/powerpoint/2010/main" val="267254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800" baseline="0">
                <a:solidFill>
                  <a:schemeClr val="tx1"/>
                </a:solidFill>
              </a:defRPr>
            </a:lvl1pPr>
          </a:lstStyle>
          <a:p>
            <a:pPr lvl="0"/>
            <a:r>
              <a:rPr lang="en-US"/>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18830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846771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428306"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Text Box 9"/>
          <p:cNvSpPr txBox="1">
            <a:spLocks noChangeArrowheads="1"/>
          </p:cNvSpPr>
          <p:nvPr/>
        </p:nvSpPr>
        <p:spPr bwMode="auto">
          <a:xfrm>
            <a:off x="8572014"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a:latin typeface="+mn-lt"/>
              <a:cs typeface="+mn-cs"/>
            </a:endParaRPr>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8" r:id="rId2"/>
    <p:sldLayoutId id="2147483732" r:id="rId3"/>
    <p:sldLayoutId id="2147483734" r:id="rId4"/>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erotothree.org/resources/1573-everyday-fun-with-science-let-s-talk-about-stem-vide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eyc.org/resources/pubs/yc/jul2017/static-circuits-exploration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zerotothree.org/resources/1574-everyday-fun-with-technology-and-engineering-let-s-talk-about-stem-vide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Building Math Skills – Math in its “Natural Environment” and STEM</a:t>
            </a:r>
          </a:p>
        </p:txBody>
      </p:sp>
      <p:sp>
        <p:nvSpPr>
          <p:cNvPr id="4" name="Subtitle 3"/>
          <p:cNvSpPr>
            <a:spLocks noGrp="1"/>
          </p:cNvSpPr>
          <p:nvPr>
            <p:ph type="subTitle" idx="1"/>
          </p:nvPr>
        </p:nvSpPr>
        <p:spPr/>
        <p:txBody>
          <a:bodyPr/>
          <a:lstStyle/>
          <a:p>
            <a:endParaRPr lang="en-US"/>
          </a:p>
          <a:p>
            <a:r>
              <a:rPr lang="en-US"/>
              <a:t>Nevada Early Childhood Leadership Series</a:t>
            </a:r>
          </a:p>
        </p:txBody>
      </p:sp>
      <p:sp>
        <p:nvSpPr>
          <p:cNvPr id="5" name="Text Placeholder 4"/>
          <p:cNvSpPr>
            <a:spLocks noGrp="1"/>
          </p:cNvSpPr>
          <p:nvPr>
            <p:ph type="body" sz="quarter" idx="10"/>
          </p:nvPr>
        </p:nvSpPr>
        <p:spPr/>
        <p:txBody>
          <a:bodyPr/>
          <a:lstStyle/>
          <a:p>
            <a:r>
              <a:rPr lang="en-US"/>
              <a:t>Session 5</a:t>
            </a:r>
          </a:p>
        </p:txBody>
      </p:sp>
    </p:spTree>
    <p:extLst>
      <p:ext uri="{BB962C8B-B14F-4D97-AF65-F5344CB8AC3E}">
        <p14:creationId xmlns:p14="http://schemas.microsoft.com/office/powerpoint/2010/main" val="241177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18" y="180975"/>
            <a:ext cx="8518566" cy="838200"/>
          </a:xfrm>
        </p:spPr>
        <p:txBody>
          <a:bodyPr/>
          <a:lstStyle/>
          <a:p>
            <a:r>
              <a:rPr lang="en-US">
                <a:solidFill>
                  <a:srgbClr val="126DB6"/>
                </a:solidFill>
                <a:hlinkClick r:id="rId3">
                  <a:extLst>
                    <a:ext uri="{A12FA001-AC4F-418D-AE19-62706E023703}">
                      <ahyp:hlinkClr xmlns:ahyp="http://schemas.microsoft.com/office/drawing/2018/hyperlinkcolor" val="tx"/>
                    </a:ext>
                  </a:extLst>
                </a:hlinkClick>
              </a:rPr>
              <a:t>Excellence in Action: Science</a:t>
            </a:r>
            <a:endParaRPr lang="en-US">
              <a:solidFill>
                <a:srgbClr val="126DB6"/>
              </a:solidFill>
            </a:endParaRPr>
          </a:p>
        </p:txBody>
      </p:sp>
      <p:sp>
        <p:nvSpPr>
          <p:cNvPr id="3" name="TextBox 2"/>
          <p:cNvSpPr txBox="1"/>
          <p:nvPr/>
        </p:nvSpPr>
        <p:spPr>
          <a:xfrm>
            <a:off x="838201" y="762000"/>
            <a:ext cx="7467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In your handouts, consider:</a:t>
            </a:r>
          </a:p>
          <a:p>
            <a:pPr lvl="0"/>
            <a:endParaRPr lang="en-US">
              <a:solidFill>
                <a:schemeClr val="tx1"/>
              </a:solidFill>
            </a:endParaRPr>
          </a:p>
          <a:p>
            <a:pPr lvl="0"/>
            <a:r>
              <a:rPr lang="en-US">
                <a:solidFill>
                  <a:schemeClr val="tx1"/>
                </a:solidFill>
              </a:rPr>
              <a:t>What connections can you make between what you see in this video and the vision of math we’ve built thus far in our series?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1" y="2345263"/>
            <a:ext cx="6477000" cy="3643313"/>
          </a:xfrm>
          <a:prstGeom prst="rect">
            <a:avLst/>
          </a:prstGeom>
        </p:spPr>
      </p:pic>
      <p:sp>
        <p:nvSpPr>
          <p:cNvPr id="8" name="TextBox 7">
            <a:extLst>
              <a:ext uri="{FF2B5EF4-FFF2-40B4-BE49-F238E27FC236}">
                <a16:creationId xmlns:a16="http://schemas.microsoft.com/office/drawing/2014/main" id="{DC78E58D-9348-4428-9AB9-8826ED5439DF}"/>
              </a:ext>
            </a:extLst>
          </p:cNvPr>
          <p:cNvSpPr txBox="1"/>
          <p:nvPr/>
        </p:nvSpPr>
        <p:spPr>
          <a:xfrm>
            <a:off x="6629400" y="263700"/>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4</a:t>
            </a:r>
          </a:p>
        </p:txBody>
      </p:sp>
    </p:spTree>
    <p:extLst>
      <p:ext uri="{BB962C8B-B14F-4D97-AF65-F5344CB8AC3E}">
        <p14:creationId xmlns:p14="http://schemas.microsoft.com/office/powerpoint/2010/main" val="200084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12" name="Rectangle 11"/>
          <p:cNvSpPr/>
          <p:nvPr/>
        </p:nvSpPr>
        <p:spPr>
          <a:xfrm>
            <a:off x="1066800" y="1219200"/>
            <a:ext cx="7467600" cy="3970318"/>
          </a:xfrm>
          <a:prstGeom prst="rect">
            <a:avLst/>
          </a:prstGeom>
        </p:spPr>
        <p:txBody>
          <a:bodyPr wrap="square">
            <a:spAutoFit/>
          </a:bodyPr>
          <a:lstStyle/>
          <a:p>
            <a:pPr marL="228600" indent="-228600">
              <a:spcAft>
                <a:spcPts val="2800"/>
              </a:spcAft>
              <a:buClr>
                <a:srgbClr val="000000"/>
              </a:buClr>
            </a:pPr>
            <a:r>
              <a:rPr lang="en-US" sz="1600" kern="0">
                <a:latin typeface="+mn-lt"/>
                <a:cs typeface="Arial"/>
              </a:rPr>
              <a:t>Opening</a:t>
            </a:r>
          </a:p>
          <a:p>
            <a:pPr marL="228600" indent="-228600">
              <a:spcAft>
                <a:spcPts val="2800"/>
              </a:spcAft>
              <a:buClr>
                <a:srgbClr val="000000"/>
              </a:buClr>
            </a:pPr>
            <a:r>
              <a:rPr lang="en-US" sz="1600" kern="0">
                <a:latin typeface="+mn-lt"/>
                <a:cs typeface="Arial"/>
              </a:rPr>
              <a:t>Why STEM?</a:t>
            </a:r>
          </a:p>
          <a:p>
            <a:pPr marL="228600" indent="-228600">
              <a:spcAft>
                <a:spcPts val="2800"/>
              </a:spcAft>
              <a:buClr>
                <a:srgbClr val="000000"/>
              </a:buClr>
            </a:pPr>
            <a:r>
              <a:rPr lang="en-US" sz="1600" kern="0">
                <a:latin typeface="+mn-lt"/>
                <a:cs typeface="Arial"/>
              </a:rPr>
              <a:t>Engineering and Technology</a:t>
            </a:r>
          </a:p>
          <a:p>
            <a:pPr marL="228600" indent="-228600">
              <a:spcAft>
                <a:spcPts val="2800"/>
              </a:spcAft>
              <a:buClr>
                <a:srgbClr val="000000"/>
              </a:buClr>
            </a:pPr>
            <a:r>
              <a:rPr lang="en-US" sz="1600" kern="0">
                <a:latin typeface="+mn-lt"/>
                <a:cs typeface="Arial"/>
              </a:rPr>
              <a:t>Science</a:t>
            </a:r>
          </a:p>
          <a:p>
            <a:pPr marL="228600" indent="-228600">
              <a:spcAft>
                <a:spcPts val="2800"/>
              </a:spcAft>
              <a:buClr>
                <a:srgbClr val="000000"/>
              </a:buClr>
            </a:pPr>
            <a:r>
              <a:rPr lang="en-US" sz="1600" b="1" kern="0">
                <a:solidFill>
                  <a:srgbClr val="126DB6"/>
                </a:solidFill>
                <a:latin typeface="+mn-lt"/>
                <a:cs typeface="Arial"/>
              </a:rPr>
              <a:t>Deep Dive: STEM in Action</a:t>
            </a:r>
          </a:p>
          <a:p>
            <a:pPr marL="228600" indent="-228600">
              <a:spcAft>
                <a:spcPts val="2800"/>
              </a:spcAft>
              <a:buClr>
                <a:srgbClr val="000000"/>
              </a:buClr>
            </a:pPr>
            <a:r>
              <a:rPr lang="en-US" sz="1600" kern="0">
                <a:latin typeface="+mn-lt"/>
                <a:cs typeface="Arial"/>
              </a:rPr>
              <a:t>Application: Plan and Practice</a:t>
            </a:r>
          </a:p>
          <a:p>
            <a:pPr marL="228600" indent="-228600">
              <a:spcAft>
                <a:spcPts val="2800"/>
              </a:spcAft>
              <a:buClr>
                <a:srgbClr val="000000"/>
              </a:buClr>
            </a:pPr>
            <a:r>
              <a:rPr lang="en-US" sz="1600" kern="0">
                <a:latin typeface="+mn-lt"/>
                <a:cs typeface="Arial"/>
              </a:rPr>
              <a:t>Closing</a:t>
            </a:r>
          </a:p>
        </p:txBody>
      </p:sp>
    </p:spTree>
    <p:extLst>
      <p:ext uri="{BB962C8B-B14F-4D97-AF65-F5344CB8AC3E}">
        <p14:creationId xmlns:p14="http://schemas.microsoft.com/office/powerpoint/2010/main" val="251851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STEM in Action Deep Dive: How do we plan effectively for STEM opportunities?</a:t>
            </a:r>
          </a:p>
        </p:txBody>
      </p:sp>
      <p:sp>
        <p:nvSpPr>
          <p:cNvPr id="5" name="Rounded Rectangle 4"/>
          <p:cNvSpPr/>
          <p:nvPr/>
        </p:nvSpPr>
        <p:spPr bwMode="auto">
          <a:xfrm>
            <a:off x="327958" y="1066800"/>
            <a:ext cx="8518566" cy="1219200"/>
          </a:xfrm>
          <a:prstGeom prst="roundRect">
            <a:avLst>
              <a:gd name="adj" fmla="val 8427"/>
            </a:avLst>
          </a:prstGeom>
          <a:solidFill>
            <a:schemeClr val="accent1">
              <a:lumMod val="20000"/>
              <a:lumOff val="80000"/>
            </a:schemeClr>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p>
            <a:pPr marR="0" lvl="0" algn="ctr">
              <a:lnSpc>
                <a:spcPct val="80000"/>
              </a:lnSpc>
              <a:spcBef>
                <a:spcPts val="0"/>
              </a:spcBef>
              <a:spcAft>
                <a:spcPts val="0"/>
              </a:spcAft>
            </a:pPr>
            <a:r>
              <a:rPr lang="en-US" b="1">
                <a:solidFill>
                  <a:schemeClr val="tx1"/>
                </a:solidFill>
                <a:ea typeface="Calibri"/>
                <a:cs typeface="Segoe UI" panose="020B0502040204020203" pitchFamily="34" charset="0"/>
              </a:rPr>
              <a:t>Key Idea: </a:t>
            </a:r>
            <a:r>
              <a:rPr lang="en-US">
                <a:solidFill>
                  <a:schemeClr val="tx1"/>
                </a:solidFill>
                <a:ea typeface="Calibri"/>
                <a:cs typeface="Segoe UI" panose="020B0502040204020203" pitchFamily="34" charset="0"/>
              </a:rPr>
              <a:t>Effective STEM opportunities are intentionally planned to align to math standards, build children’s problem solving skills, support them in productive struggle, and support them to explain their thinking.</a:t>
            </a:r>
          </a:p>
        </p:txBody>
      </p:sp>
      <p:sp>
        <p:nvSpPr>
          <p:cNvPr id="14" name="Thought Bubble: Cloud 13"/>
          <p:cNvSpPr/>
          <p:nvPr/>
        </p:nvSpPr>
        <p:spPr bwMode="auto">
          <a:xfrm>
            <a:off x="5410200" y="2590800"/>
            <a:ext cx="3341954" cy="2794112"/>
          </a:xfrm>
          <a:prstGeom prst="cloudCallout">
            <a:avLst/>
          </a:prstGeom>
          <a:noFill/>
          <a:ln w="19050" algn="ctr">
            <a:solidFill>
              <a:schemeClr val="accent1"/>
            </a:solidFill>
            <a:round/>
            <a:headEnd/>
            <a:tailEnd type="triangle" w="med" len="med"/>
          </a:ln>
        </p:spPr>
        <p:txBody>
          <a:bodyPr wrap="none" rtlCol="0" anchor="ctr"/>
          <a:lstStyle/>
          <a:p>
            <a:pPr algn="ctr"/>
            <a:r>
              <a:rPr lang="en-US">
                <a:latin typeface="+mn-lt"/>
              </a:rPr>
              <a:t>What are key </a:t>
            </a:r>
          </a:p>
          <a:p>
            <a:pPr algn="ctr"/>
            <a:r>
              <a:rPr lang="en-US">
                <a:latin typeface="+mn-lt"/>
              </a:rPr>
              <a:t>components of planning</a:t>
            </a:r>
          </a:p>
          <a:p>
            <a:pPr algn="ctr"/>
            <a:r>
              <a:rPr lang="en-US">
                <a:latin typeface="+mn-lt"/>
              </a:rPr>
              <a:t>to keep in mind for </a:t>
            </a:r>
          </a:p>
          <a:p>
            <a:pPr algn="ctr"/>
            <a:r>
              <a:rPr lang="en-US">
                <a:latin typeface="+mn-lt"/>
              </a:rPr>
              <a:t>effective STEM</a:t>
            </a:r>
          </a:p>
          <a:p>
            <a:pPr algn="ctr"/>
            <a:r>
              <a:rPr lang="en-US">
                <a:latin typeface="+mn-lt"/>
              </a:rPr>
              <a:t>Integration?</a:t>
            </a:r>
          </a:p>
        </p:txBody>
      </p:sp>
      <p:sp>
        <p:nvSpPr>
          <p:cNvPr id="4" name="TextBox 3">
            <a:extLst>
              <a:ext uri="{FF2B5EF4-FFF2-40B4-BE49-F238E27FC236}">
                <a16:creationId xmlns:a16="http://schemas.microsoft.com/office/drawing/2014/main" id="{54F1FEFA-A9FC-41D0-87D4-57B0A0D6EEB5}"/>
              </a:ext>
            </a:extLst>
          </p:cNvPr>
          <p:cNvSpPr txBox="1"/>
          <p:nvPr/>
        </p:nvSpPr>
        <p:spPr>
          <a:xfrm>
            <a:off x="647700" y="2743200"/>
            <a:ext cx="4533900" cy="3139321"/>
          </a:xfrm>
          <a:prstGeom prst="rect">
            <a:avLst/>
          </a:prstGeom>
          <a:noFill/>
        </p:spPr>
        <p:txBody>
          <a:bodyPr wrap="square" rtlCol="0">
            <a:spAutoFit/>
          </a:bodyPr>
          <a:lstStyle/>
          <a:p>
            <a:r>
              <a:rPr lang="en-US" b="1">
                <a:latin typeface="+mn-lt"/>
              </a:rPr>
              <a:t>1-Independently</a:t>
            </a:r>
            <a:r>
              <a:rPr lang="en-US">
                <a:latin typeface="+mn-lt"/>
              </a:rPr>
              <a:t>: Read through </a:t>
            </a:r>
            <a:r>
              <a:rPr lang="en-US">
                <a:solidFill>
                  <a:srgbClr val="126DB6"/>
                </a:solidFill>
                <a:latin typeface="+mn-lt"/>
                <a:hlinkClick r:id="rId3">
                  <a:extLst>
                    <a:ext uri="{A12FA001-AC4F-418D-AE19-62706E023703}">
                      <ahyp:hlinkClr xmlns:ahyp="http://schemas.microsoft.com/office/drawing/2018/hyperlinkcolor" val="tx"/>
                    </a:ext>
                  </a:extLst>
                </a:hlinkClick>
              </a:rPr>
              <a:t>the NAEYC article </a:t>
            </a:r>
            <a:r>
              <a:rPr lang="en-US">
                <a:latin typeface="+mn-lt"/>
              </a:rPr>
              <a:t>for the static electricity task or the circuits task.</a:t>
            </a:r>
          </a:p>
          <a:p>
            <a:endParaRPr lang="en-US">
              <a:latin typeface="+mn-lt"/>
            </a:endParaRPr>
          </a:p>
          <a:p>
            <a:r>
              <a:rPr lang="en-US" b="1">
                <a:latin typeface="+mn-lt"/>
              </a:rPr>
              <a:t>2-In pairs: </a:t>
            </a:r>
            <a:r>
              <a:rPr lang="en-US">
                <a:latin typeface="+mn-lt"/>
              </a:rPr>
              <a:t>Break down the static electricity task or the circuits task with a partner.</a:t>
            </a:r>
          </a:p>
          <a:p>
            <a:endParaRPr lang="en-US">
              <a:latin typeface="+mn-lt"/>
            </a:endParaRPr>
          </a:p>
          <a:p>
            <a:r>
              <a:rPr lang="en-US" b="1">
                <a:latin typeface="+mn-lt"/>
              </a:rPr>
              <a:t>3-In groups of 4: </a:t>
            </a:r>
            <a:r>
              <a:rPr lang="en-US">
                <a:latin typeface="+mn-lt"/>
              </a:rPr>
              <a:t>Discuss what made these activities effective. What steps are needed in planning to ensure a STEM activity is fruitful? </a:t>
            </a:r>
          </a:p>
        </p:txBody>
      </p:sp>
      <p:sp>
        <p:nvSpPr>
          <p:cNvPr id="8" name="TextBox 7">
            <a:extLst>
              <a:ext uri="{FF2B5EF4-FFF2-40B4-BE49-F238E27FC236}">
                <a16:creationId xmlns:a16="http://schemas.microsoft.com/office/drawing/2014/main" id="{3564AF38-3220-4B33-95DB-795E4AA3DCD2}"/>
              </a:ext>
            </a:extLst>
          </p:cNvPr>
          <p:cNvSpPr txBox="1"/>
          <p:nvPr/>
        </p:nvSpPr>
        <p:spPr>
          <a:xfrm>
            <a:off x="6621780" y="545068"/>
            <a:ext cx="22171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5-6</a:t>
            </a:r>
          </a:p>
        </p:txBody>
      </p:sp>
    </p:spTree>
    <p:extLst>
      <p:ext uri="{BB962C8B-B14F-4D97-AF65-F5344CB8AC3E}">
        <p14:creationId xmlns:p14="http://schemas.microsoft.com/office/powerpoint/2010/main" val="406202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12" name="Rectangle 11"/>
          <p:cNvSpPr/>
          <p:nvPr/>
        </p:nvSpPr>
        <p:spPr>
          <a:xfrm>
            <a:off x="1066800" y="1219200"/>
            <a:ext cx="7467600" cy="3970318"/>
          </a:xfrm>
          <a:prstGeom prst="rect">
            <a:avLst/>
          </a:prstGeom>
        </p:spPr>
        <p:txBody>
          <a:bodyPr wrap="square">
            <a:spAutoFit/>
          </a:bodyPr>
          <a:lstStyle/>
          <a:p>
            <a:pPr marL="228600" indent="-228600">
              <a:spcAft>
                <a:spcPts val="2800"/>
              </a:spcAft>
              <a:buClr>
                <a:srgbClr val="000000"/>
              </a:buClr>
            </a:pPr>
            <a:r>
              <a:rPr lang="en-US" sz="1600" kern="0">
                <a:latin typeface="+mn-lt"/>
                <a:cs typeface="Arial"/>
              </a:rPr>
              <a:t>Opening</a:t>
            </a:r>
          </a:p>
          <a:p>
            <a:pPr marL="228600" indent="-228600">
              <a:spcAft>
                <a:spcPts val="2800"/>
              </a:spcAft>
              <a:buClr>
                <a:srgbClr val="000000"/>
              </a:buClr>
            </a:pPr>
            <a:r>
              <a:rPr lang="en-US" sz="1600" kern="0">
                <a:latin typeface="+mn-lt"/>
                <a:cs typeface="Arial"/>
              </a:rPr>
              <a:t>Why STEM?</a:t>
            </a:r>
          </a:p>
          <a:p>
            <a:pPr marL="228600" indent="-228600">
              <a:spcAft>
                <a:spcPts val="2800"/>
              </a:spcAft>
              <a:buClr>
                <a:srgbClr val="000000"/>
              </a:buClr>
            </a:pPr>
            <a:r>
              <a:rPr lang="en-US" sz="1600" kern="0">
                <a:latin typeface="+mn-lt"/>
                <a:cs typeface="Arial"/>
              </a:rPr>
              <a:t>Engineering and Technology</a:t>
            </a:r>
          </a:p>
          <a:p>
            <a:pPr marL="228600" indent="-228600">
              <a:spcAft>
                <a:spcPts val="2800"/>
              </a:spcAft>
              <a:buClr>
                <a:srgbClr val="000000"/>
              </a:buClr>
            </a:pPr>
            <a:r>
              <a:rPr lang="en-US" sz="1600" kern="0">
                <a:latin typeface="+mn-lt"/>
                <a:cs typeface="Arial"/>
              </a:rPr>
              <a:t>Science</a:t>
            </a:r>
          </a:p>
          <a:p>
            <a:pPr marL="228600" indent="-228600">
              <a:spcAft>
                <a:spcPts val="2800"/>
              </a:spcAft>
              <a:buClr>
                <a:srgbClr val="000000"/>
              </a:buClr>
            </a:pPr>
            <a:r>
              <a:rPr lang="en-US" sz="1600" kern="0">
                <a:latin typeface="+mn-lt"/>
                <a:cs typeface="Arial"/>
              </a:rPr>
              <a:t>Deep Dive: STEM in Action</a:t>
            </a:r>
          </a:p>
          <a:p>
            <a:pPr marL="228600" indent="-228600">
              <a:spcAft>
                <a:spcPts val="2800"/>
              </a:spcAft>
              <a:buClr>
                <a:srgbClr val="000000"/>
              </a:buClr>
            </a:pPr>
            <a:r>
              <a:rPr lang="en-US" sz="1600" b="1" kern="0">
                <a:solidFill>
                  <a:srgbClr val="126DB6"/>
                </a:solidFill>
                <a:latin typeface="+mn-lt"/>
                <a:cs typeface="Arial"/>
              </a:rPr>
              <a:t>Application: Plan and Practice</a:t>
            </a:r>
          </a:p>
          <a:p>
            <a:pPr marL="228600" indent="-228600">
              <a:spcAft>
                <a:spcPts val="2800"/>
              </a:spcAft>
              <a:buClr>
                <a:srgbClr val="000000"/>
              </a:buClr>
            </a:pPr>
            <a:r>
              <a:rPr lang="en-US" sz="1600" kern="0">
                <a:latin typeface="+mn-lt"/>
                <a:cs typeface="Arial"/>
              </a:rPr>
              <a:t>Closing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248400"/>
            <a:ext cx="685800" cy="537687"/>
          </a:xfrm>
          <a:prstGeom prst="rect">
            <a:avLst/>
          </a:prstGeom>
          <a:solidFill>
            <a:schemeClr val="accent2"/>
          </a:solidFill>
        </p:spPr>
      </p:pic>
    </p:spTree>
    <p:extLst>
      <p:ext uri="{BB962C8B-B14F-4D97-AF65-F5344CB8AC3E}">
        <p14:creationId xmlns:p14="http://schemas.microsoft.com/office/powerpoint/2010/main" val="54144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Part 1: PLAN</a:t>
            </a:r>
          </a:p>
        </p:txBody>
      </p:sp>
      <p:sp>
        <p:nvSpPr>
          <p:cNvPr id="7" name="TextBox 6"/>
          <p:cNvSpPr txBox="1"/>
          <p:nvPr/>
        </p:nvSpPr>
        <p:spPr>
          <a:xfrm>
            <a:off x="1524000" y="914400"/>
            <a:ext cx="6248400" cy="3693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US"/>
              <a:t>Based on our group brainstorming</a:t>
            </a:r>
            <a:r>
              <a:rPr lang="en-US" b="1"/>
              <a:t> (what centers/stations/activities in your rooms do you already have that support STEM exploration?), </a:t>
            </a:r>
            <a:r>
              <a:rPr lang="en-US"/>
              <a:t>pick </a:t>
            </a:r>
            <a:r>
              <a:rPr lang="en-US" b="1"/>
              <a:t>one</a:t>
            </a:r>
            <a:r>
              <a:rPr lang="en-US"/>
              <a:t> to focus on. </a:t>
            </a:r>
          </a:p>
          <a:p>
            <a:endParaRPr lang="en-US"/>
          </a:p>
          <a:p>
            <a:r>
              <a:rPr lang="en-US"/>
              <a:t>Use the guided process in your note-catcher to </a:t>
            </a:r>
            <a:r>
              <a:rPr lang="en-US" b="1"/>
              <a:t>plan, keeping in mind the notes about effective STEM planning from our previous activity.</a:t>
            </a:r>
          </a:p>
          <a:p>
            <a:pPr lvl="0"/>
            <a:endParaRPr lang="en-US" b="1"/>
          </a:p>
          <a:p>
            <a:pPr lvl="0"/>
            <a:r>
              <a:rPr lang="en-US" b="1"/>
              <a:t>How can you use those opportunities that already exist (like water tables, block tables, etc.) and plan more intentionally for them instead of feeling like you need to create something brand new?</a:t>
            </a:r>
            <a:endParaRPr lang="en-US">
              <a:latin typeface="+mj-lt"/>
            </a:endParaRPr>
          </a:p>
        </p:txBody>
      </p:sp>
      <p:sp>
        <p:nvSpPr>
          <p:cNvPr id="3" name="TextBox 2">
            <a:extLst>
              <a:ext uri="{FF2B5EF4-FFF2-40B4-BE49-F238E27FC236}">
                <a16:creationId xmlns:a16="http://schemas.microsoft.com/office/drawing/2014/main" id="{B9A8E5D9-653A-4A58-9402-33B5816E528F}"/>
              </a:ext>
            </a:extLst>
          </p:cNvPr>
          <p:cNvSpPr txBox="1"/>
          <p:nvPr/>
        </p:nvSpPr>
        <p:spPr>
          <a:xfrm>
            <a:off x="2438400" y="5029200"/>
            <a:ext cx="3962400"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t>We’ll take photos of everyone’s plans and share with the group after feedback and revision!</a:t>
            </a:r>
          </a:p>
        </p:txBody>
      </p:sp>
      <p:sp>
        <p:nvSpPr>
          <p:cNvPr id="6" name="TextBox 5">
            <a:extLst>
              <a:ext uri="{FF2B5EF4-FFF2-40B4-BE49-F238E27FC236}">
                <a16:creationId xmlns:a16="http://schemas.microsoft.com/office/drawing/2014/main" id="{1429DEA5-0A33-4C28-B78D-79465E961AF4}"/>
              </a:ext>
            </a:extLst>
          </p:cNvPr>
          <p:cNvSpPr txBox="1"/>
          <p:nvPr/>
        </p:nvSpPr>
        <p:spPr>
          <a:xfrm>
            <a:off x="6477000" y="263700"/>
            <a:ext cx="2286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7-8</a:t>
            </a:r>
          </a:p>
        </p:txBody>
      </p:sp>
    </p:spTree>
    <p:extLst>
      <p:ext uri="{BB962C8B-B14F-4D97-AF65-F5344CB8AC3E}">
        <p14:creationId xmlns:p14="http://schemas.microsoft.com/office/powerpoint/2010/main" val="90752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Part 2: Feedback and Revise</a:t>
            </a:r>
          </a:p>
        </p:txBody>
      </p:sp>
      <p:graphicFrame>
        <p:nvGraphicFramePr>
          <p:cNvPr id="4" name="Diagram 3"/>
          <p:cNvGraphicFramePr/>
          <p:nvPr>
            <p:extLst>
              <p:ext uri="{D42A27DB-BD31-4B8C-83A1-F6EECF244321}">
                <p14:modId xmlns:p14="http://schemas.microsoft.com/office/powerpoint/2010/main" val="1975915423"/>
              </p:ext>
            </p:extLst>
          </p:nvPr>
        </p:nvGraphicFramePr>
        <p:xfrm>
          <a:off x="346859" y="647700"/>
          <a:ext cx="8450284"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C3B680D-8977-43C2-9306-3DE5C7EE8E67}"/>
              </a:ext>
            </a:extLst>
          </p:cNvPr>
          <p:cNvSpPr txBox="1"/>
          <p:nvPr/>
        </p:nvSpPr>
        <p:spPr>
          <a:xfrm>
            <a:off x="6477000" y="263700"/>
            <a:ext cx="2286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7-8</a:t>
            </a:r>
          </a:p>
        </p:txBody>
      </p:sp>
    </p:spTree>
    <p:extLst>
      <p:ext uri="{BB962C8B-B14F-4D97-AF65-F5344CB8AC3E}">
        <p14:creationId xmlns:p14="http://schemas.microsoft.com/office/powerpoint/2010/main" val="179353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12" name="Rectangle 11"/>
          <p:cNvSpPr/>
          <p:nvPr/>
        </p:nvSpPr>
        <p:spPr>
          <a:xfrm>
            <a:off x="1066800" y="1219200"/>
            <a:ext cx="7467600" cy="3970318"/>
          </a:xfrm>
          <a:prstGeom prst="rect">
            <a:avLst/>
          </a:prstGeom>
        </p:spPr>
        <p:txBody>
          <a:bodyPr wrap="square">
            <a:spAutoFit/>
          </a:bodyPr>
          <a:lstStyle/>
          <a:p>
            <a:pPr marL="228600" indent="-228600">
              <a:spcAft>
                <a:spcPts val="2800"/>
              </a:spcAft>
              <a:buClr>
                <a:srgbClr val="000000"/>
              </a:buClr>
            </a:pPr>
            <a:r>
              <a:rPr lang="en-US" sz="1600" kern="0">
                <a:latin typeface="+mn-lt"/>
                <a:cs typeface="Arial"/>
              </a:rPr>
              <a:t>Opening</a:t>
            </a:r>
          </a:p>
          <a:p>
            <a:pPr marL="228600" indent="-228600">
              <a:spcAft>
                <a:spcPts val="2800"/>
              </a:spcAft>
              <a:buClr>
                <a:srgbClr val="000000"/>
              </a:buClr>
            </a:pPr>
            <a:r>
              <a:rPr lang="en-US" sz="1600" kern="0">
                <a:latin typeface="+mn-lt"/>
                <a:cs typeface="Arial"/>
              </a:rPr>
              <a:t>Why STEM?</a:t>
            </a:r>
          </a:p>
          <a:p>
            <a:pPr marL="228600" indent="-228600">
              <a:spcAft>
                <a:spcPts val="2800"/>
              </a:spcAft>
              <a:buClr>
                <a:srgbClr val="000000"/>
              </a:buClr>
            </a:pPr>
            <a:r>
              <a:rPr lang="en-US" sz="1600" kern="0">
                <a:latin typeface="+mn-lt"/>
                <a:cs typeface="Arial"/>
              </a:rPr>
              <a:t>Engineering and Technology</a:t>
            </a:r>
          </a:p>
          <a:p>
            <a:pPr marL="228600" indent="-228600">
              <a:spcAft>
                <a:spcPts val="2800"/>
              </a:spcAft>
              <a:buClr>
                <a:srgbClr val="000000"/>
              </a:buClr>
            </a:pPr>
            <a:r>
              <a:rPr lang="en-US" sz="1600" kern="0">
                <a:latin typeface="+mn-lt"/>
                <a:cs typeface="Arial"/>
              </a:rPr>
              <a:t>Science</a:t>
            </a:r>
          </a:p>
          <a:p>
            <a:pPr marL="228600" indent="-228600">
              <a:spcAft>
                <a:spcPts val="2800"/>
              </a:spcAft>
              <a:buClr>
                <a:srgbClr val="000000"/>
              </a:buClr>
            </a:pPr>
            <a:r>
              <a:rPr lang="en-US" sz="1600" kern="0">
                <a:latin typeface="+mn-lt"/>
                <a:cs typeface="Arial"/>
              </a:rPr>
              <a:t>Deep Dive: STEM in Action</a:t>
            </a:r>
          </a:p>
          <a:p>
            <a:pPr marL="228600" indent="-228600">
              <a:spcAft>
                <a:spcPts val="2800"/>
              </a:spcAft>
              <a:buClr>
                <a:srgbClr val="000000"/>
              </a:buClr>
            </a:pPr>
            <a:r>
              <a:rPr lang="en-US" sz="1600" kern="0">
                <a:latin typeface="+mn-lt"/>
                <a:cs typeface="Arial"/>
              </a:rPr>
              <a:t>Application: Plan and Practice</a:t>
            </a:r>
          </a:p>
          <a:p>
            <a:pPr marL="228600" indent="-228600">
              <a:spcAft>
                <a:spcPts val="2800"/>
              </a:spcAft>
              <a:buClr>
                <a:srgbClr val="000000"/>
              </a:buClr>
            </a:pPr>
            <a:r>
              <a:rPr lang="en-US" sz="1600" b="1" kern="0">
                <a:solidFill>
                  <a:srgbClr val="126DB6"/>
                </a:solidFill>
                <a:latin typeface="+mn-lt"/>
                <a:cs typeface="Arial"/>
              </a:rPr>
              <a:t>Closing</a:t>
            </a:r>
          </a:p>
        </p:txBody>
      </p:sp>
    </p:spTree>
    <p:extLst>
      <p:ext uri="{BB962C8B-B14F-4D97-AF65-F5344CB8AC3E}">
        <p14:creationId xmlns:p14="http://schemas.microsoft.com/office/powerpoint/2010/main" val="279309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518566" cy="838200"/>
          </a:xfrm>
        </p:spPr>
        <p:txBody>
          <a:bodyPr/>
          <a:lstStyle/>
          <a:p>
            <a:r>
              <a:rPr lang="en-US"/>
              <a:t>Exit Ticket</a:t>
            </a:r>
          </a:p>
        </p:txBody>
      </p:sp>
      <p:sp>
        <p:nvSpPr>
          <p:cNvPr id="28675" name="Rectangle 3"/>
          <p:cNvSpPr>
            <a:spLocks noGrp="1" noChangeArrowheads="1"/>
          </p:cNvSpPr>
          <p:nvPr>
            <p:ph idx="4294967295"/>
          </p:nvPr>
        </p:nvSpPr>
        <p:spPr>
          <a:xfrm>
            <a:off x="685800" y="1219200"/>
            <a:ext cx="7696200" cy="3059989"/>
          </a:xfrm>
        </p:spPr>
        <p:txBody>
          <a:bodyPr/>
          <a:lstStyle/>
          <a:p>
            <a:pPr marL="342900" lvl="1" indent="0">
              <a:buNone/>
            </a:pPr>
            <a:endParaRPr lang="en-US" sz="500">
              <a:latin typeface="+mn-lt"/>
            </a:endParaRPr>
          </a:p>
          <a:p>
            <a:pPr marL="342900" lvl="1" indent="0">
              <a:buNone/>
            </a:pPr>
            <a:r>
              <a:rPr lang="en-US" sz="1800">
                <a:latin typeface="+mn-lt"/>
              </a:rPr>
              <a:t>What are your next steps for ensuring that you are constantly and intentionally building supporting STEM with students?</a:t>
            </a:r>
          </a:p>
          <a:p>
            <a:pPr marL="342900" lvl="1" indent="0">
              <a:buNone/>
            </a:pPr>
            <a:endParaRPr lang="en-US" sz="1800">
              <a:latin typeface="+mn-lt"/>
            </a:endParaRPr>
          </a:p>
          <a:p>
            <a:pPr marL="342900" lvl="1" indent="0">
              <a:buNone/>
            </a:pPr>
            <a:r>
              <a:rPr lang="en-US" sz="1800">
                <a:latin typeface="+mn-lt"/>
              </a:rPr>
              <a:t>When and where will you prioritize focusing on STEM? How will you hold yourself accountable for using these strategies?</a:t>
            </a:r>
          </a:p>
          <a:p>
            <a:pPr marL="342900" lvl="1" indent="0">
              <a:buNone/>
            </a:pPr>
            <a:endParaRPr lang="en-US" sz="1800">
              <a:latin typeface="+mn-lt"/>
            </a:endParaRPr>
          </a:p>
          <a:p>
            <a:pPr marL="342900" lvl="1" indent="0">
              <a:buNone/>
            </a:pPr>
            <a:r>
              <a:rPr lang="en-US" sz="1800">
                <a:latin typeface="+mn-lt"/>
              </a:rPr>
              <a:t>What questions do you still have about what you learned today?  </a:t>
            </a:r>
          </a:p>
          <a:p>
            <a:pPr marL="342900" lvl="1" indent="0">
              <a:buNone/>
            </a:pPr>
            <a:endParaRPr lang="en-US" sz="1800">
              <a:latin typeface="+mn-lt"/>
            </a:endParaRPr>
          </a:p>
          <a:p>
            <a:pPr marL="342900" lvl="1" indent="0">
              <a:buNone/>
            </a:pPr>
            <a:r>
              <a:rPr lang="en-US" sz="1800">
                <a:latin typeface="+mn-lt"/>
              </a:rPr>
              <a:t>What feedback to you have about the session for the facilitator?</a:t>
            </a:r>
          </a:p>
          <a:p>
            <a:pPr marL="0" indent="0">
              <a:buNone/>
            </a:pPr>
            <a:endParaRPr lang="en-US" sz="1800">
              <a:latin typeface="+mn-lt"/>
            </a:endParaRPr>
          </a:p>
        </p:txBody>
      </p:sp>
      <p:sp>
        <p:nvSpPr>
          <p:cNvPr id="34" name="AutoShape 6"/>
          <p:cNvSpPr>
            <a:spLocks noChangeArrowheads="1"/>
          </p:cNvSpPr>
          <p:nvPr/>
        </p:nvSpPr>
        <p:spPr bwMode="auto">
          <a:xfrm>
            <a:off x="533400" y="891094"/>
            <a:ext cx="8001000" cy="3604706"/>
          </a:xfrm>
          <a:prstGeom prst="roundRect">
            <a:avLst>
              <a:gd name="adj" fmla="val 6005"/>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50000"/>
              </a:spcBef>
            </a:pPr>
            <a:endParaRPr lang="en-US">
              <a:solidFill>
                <a:schemeClr val="bg1"/>
              </a:solidFill>
              <a:sym typeface="Webdings" pitchFamily="18" charset="2"/>
            </a:endParaRPr>
          </a:p>
        </p:txBody>
      </p:sp>
      <p:sp>
        <p:nvSpPr>
          <p:cNvPr id="13" name="Rounded Rectangle 12"/>
          <p:cNvSpPr/>
          <p:nvPr/>
        </p:nvSpPr>
        <p:spPr bwMode="auto">
          <a:xfrm>
            <a:off x="947472" y="4648200"/>
            <a:ext cx="7249056" cy="1752600"/>
          </a:xfrm>
          <a:prstGeom prst="roundRect">
            <a:avLst>
              <a:gd name="adj" fmla="val 8427"/>
            </a:avLst>
          </a:prstGeom>
          <a:noFill/>
          <a:ln w="19050" algn="ctr">
            <a:solidFill>
              <a:srgbClr val="E96B2E"/>
            </a:solidFill>
            <a:round/>
            <a:headEnd/>
            <a:tailEnd type="triangle" w="med" len="med"/>
          </a:ln>
        </p:spPr>
        <p:txBody>
          <a:bodyPr wrap="square" rtlCol="0" anchor="ctr"/>
          <a:lstStyle/>
          <a:p>
            <a:pPr marR="0" lvl="0" algn="ctr">
              <a:lnSpc>
                <a:spcPct val="80000"/>
              </a:lnSpc>
              <a:spcBef>
                <a:spcPts val="0"/>
              </a:spcBef>
              <a:spcAft>
                <a:spcPts val="0"/>
              </a:spcAft>
            </a:pPr>
            <a:r>
              <a:rPr lang="en-US" b="1">
                <a:solidFill>
                  <a:srgbClr val="E96B2E"/>
                </a:solidFill>
                <a:latin typeface="+mn-lt"/>
                <a:ea typeface="Segoe UI" panose="020B0502040204020203" pitchFamily="34" charset="0"/>
                <a:cs typeface="Segoe UI" panose="020B0502040204020203" pitchFamily="34" charset="0"/>
              </a:rPr>
              <a:t>Next Steps for Teachers </a:t>
            </a:r>
          </a:p>
          <a:p>
            <a:pPr marR="0" lvl="0" algn="ctr">
              <a:lnSpc>
                <a:spcPct val="80000"/>
              </a:lnSpc>
              <a:spcBef>
                <a:spcPts val="0"/>
              </a:spcBef>
              <a:spcAft>
                <a:spcPts val="0"/>
              </a:spcAft>
            </a:pPr>
            <a:endParaRPr lang="en-US">
              <a:solidFill>
                <a:srgbClr val="99CC00"/>
              </a:solidFill>
              <a:latin typeface="+mn-lt"/>
              <a:ea typeface="Segoe UI" panose="020B0502040204020203" pitchFamily="34" charset="0"/>
              <a:cs typeface="Segoe UI" panose="020B0502040204020203" pitchFamily="34" charset="0"/>
            </a:endParaRPr>
          </a:p>
          <a:p>
            <a:pPr marL="285750" marR="0" lvl="0" indent="-285750" algn="ctr">
              <a:lnSpc>
                <a:spcPct val="80000"/>
              </a:lnSpc>
              <a:spcBef>
                <a:spcPts val="0"/>
              </a:spcBef>
              <a:spcAft>
                <a:spcPts val="0"/>
              </a:spcAft>
              <a:buFont typeface="Arial" panose="020B0604020202020204" pitchFamily="34" charset="0"/>
              <a:buChar char="•"/>
            </a:pPr>
            <a:r>
              <a:rPr lang="en-US">
                <a:latin typeface="+mn-lt"/>
                <a:ea typeface="Segoe UI" panose="020B0502040204020203" pitchFamily="34" charset="0"/>
                <a:cs typeface="Segoe UI" panose="020B0502040204020203" pitchFamily="34" charset="0"/>
              </a:rPr>
              <a:t>Draft sentence starters that will help you remember to use STEM strategies daily. Post these prompts around your classroom strategically.</a:t>
            </a:r>
          </a:p>
          <a:p>
            <a:pPr marL="285750" marR="0" lvl="0" indent="-285750" algn="ctr">
              <a:lnSpc>
                <a:spcPct val="80000"/>
              </a:lnSpc>
              <a:spcBef>
                <a:spcPts val="0"/>
              </a:spcBef>
              <a:spcAft>
                <a:spcPts val="0"/>
              </a:spcAft>
              <a:buFont typeface="Arial" panose="020B0604020202020204" pitchFamily="34" charset="0"/>
              <a:buChar char="•"/>
            </a:pPr>
            <a:r>
              <a:rPr lang="en-US">
                <a:latin typeface="+mn-lt"/>
                <a:ea typeface="Segoe UI" panose="020B0502040204020203" pitchFamily="34" charset="0"/>
                <a:cs typeface="Segoe UI" panose="020B0502040204020203" pitchFamily="34" charset="0"/>
              </a:rPr>
              <a:t>Have your prompts posted by </a:t>
            </a:r>
            <a:r>
              <a:rPr lang="en-US">
                <a:solidFill>
                  <a:srgbClr val="FF0000"/>
                </a:solidFill>
                <a:latin typeface="+mn-lt"/>
                <a:ea typeface="Segoe UI" panose="020B0502040204020203" pitchFamily="34" charset="0"/>
                <a:cs typeface="Segoe UI" panose="020B0502040204020203" pitchFamily="34" charset="0"/>
              </a:rPr>
              <a:t>PROVIDE DATE.</a:t>
            </a:r>
          </a:p>
        </p:txBody>
      </p:sp>
      <p:pic>
        <p:nvPicPr>
          <p:cNvPr id="3" name="Picture 2">
            <a:extLst>
              <a:ext uri="{FF2B5EF4-FFF2-40B4-BE49-F238E27FC236}">
                <a16:creationId xmlns:a16="http://schemas.microsoft.com/office/drawing/2014/main" id="{9868E6E3-D342-4695-9A1C-19F3B52F6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33" y="388915"/>
            <a:ext cx="877900" cy="877900"/>
          </a:xfrm>
          <a:prstGeom prst="rect">
            <a:avLst/>
          </a:prstGeom>
        </p:spPr>
      </p:pic>
    </p:spTree>
    <p:extLst>
      <p:ext uri="{BB962C8B-B14F-4D97-AF65-F5344CB8AC3E}">
        <p14:creationId xmlns:p14="http://schemas.microsoft.com/office/powerpoint/2010/main" val="195946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p>
        </p:txBody>
      </p:sp>
      <p:sp>
        <p:nvSpPr>
          <p:cNvPr id="3" name="Rectangle 2"/>
          <p:cNvSpPr/>
          <p:nvPr/>
        </p:nvSpPr>
        <p:spPr>
          <a:xfrm>
            <a:off x="762000" y="838200"/>
            <a:ext cx="6781800" cy="3139321"/>
          </a:xfrm>
          <a:prstGeom prst="rect">
            <a:avLst/>
          </a:prstGeom>
        </p:spPr>
        <p:txBody>
          <a:bodyPr wrap="square">
            <a:spAutoFit/>
          </a:bodyPr>
          <a:lstStyle/>
          <a:p>
            <a:pPr marL="342900" lvl="0" indent="-342900">
              <a:buFont typeface="Arial" panose="020B0604020202020204" pitchFamily="34" charset="0"/>
              <a:buChar char="•"/>
            </a:pPr>
            <a:r>
              <a:rPr lang="en-US">
                <a:latin typeface="+mn-lt"/>
              </a:rPr>
              <a:t>Articulate the connection with STEM to young children’s future math success </a:t>
            </a:r>
          </a:p>
          <a:p>
            <a:pPr lvl="0"/>
            <a:endParaRPr lang="en-US">
              <a:latin typeface="+mn-lt"/>
            </a:endParaRPr>
          </a:p>
          <a:p>
            <a:pPr marL="342900" lvl="0" indent="-342900">
              <a:buFont typeface="Arial" panose="020B0604020202020204" pitchFamily="34" charset="0"/>
              <a:buChar char="•"/>
            </a:pPr>
            <a:r>
              <a:rPr lang="en-US">
                <a:latin typeface="+mn-lt"/>
              </a:rPr>
              <a:t>Understand and describe what STEM concepts are and how math exists in the “world around us”</a:t>
            </a:r>
          </a:p>
          <a:p>
            <a:pPr lvl="0"/>
            <a:endParaRPr lang="en-US">
              <a:latin typeface="+mn-lt"/>
            </a:endParaRPr>
          </a:p>
          <a:p>
            <a:pPr marL="342900" lvl="0" indent="-342900">
              <a:buFont typeface="Arial" panose="020B0604020202020204" pitchFamily="34" charset="0"/>
              <a:buChar char="•"/>
            </a:pPr>
            <a:r>
              <a:rPr lang="en-US">
                <a:latin typeface="+mn-lt"/>
              </a:rPr>
              <a:t>Plan for and identify opportunities to connect math, science, and the world around us</a:t>
            </a:r>
          </a:p>
          <a:p>
            <a:pPr lvl="0"/>
            <a:endParaRPr lang="en-US">
              <a:latin typeface="+mn-lt"/>
            </a:endParaRPr>
          </a:p>
          <a:p>
            <a:pPr marL="342900" indent="-342900">
              <a:buFont typeface="Arial" panose="020B0604020202020204" pitchFamily="34" charset="0"/>
              <a:buChar char="•"/>
            </a:pPr>
            <a:r>
              <a:rPr lang="en-US">
                <a:latin typeface="+mn-lt"/>
              </a:rPr>
              <a:t>Practice building students’ math skills in STEM-based centers and as part of exploring/understanding the world around us</a:t>
            </a:r>
          </a:p>
        </p:txBody>
      </p:sp>
    </p:spTree>
    <p:extLst>
      <p:ext uri="{BB962C8B-B14F-4D97-AF65-F5344CB8AC3E}">
        <p14:creationId xmlns:p14="http://schemas.microsoft.com/office/powerpoint/2010/main" val="192212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12" name="Rectangle 11"/>
          <p:cNvSpPr/>
          <p:nvPr/>
        </p:nvSpPr>
        <p:spPr>
          <a:xfrm>
            <a:off x="1066800" y="1219200"/>
            <a:ext cx="7467600" cy="3970318"/>
          </a:xfrm>
          <a:prstGeom prst="rect">
            <a:avLst/>
          </a:prstGeom>
        </p:spPr>
        <p:txBody>
          <a:bodyPr wrap="square">
            <a:spAutoFit/>
          </a:bodyPr>
          <a:lstStyle/>
          <a:p>
            <a:pPr marL="228600" indent="-228600">
              <a:spcAft>
                <a:spcPts val="2800"/>
              </a:spcAft>
              <a:buClr>
                <a:srgbClr val="000000"/>
              </a:buClr>
            </a:pPr>
            <a:r>
              <a:rPr lang="en-US" sz="1600" kern="0">
                <a:latin typeface="+mn-lt"/>
                <a:cs typeface="Arial"/>
              </a:rPr>
              <a:t>Opening</a:t>
            </a:r>
          </a:p>
          <a:p>
            <a:pPr marL="228600" indent="-228600">
              <a:spcAft>
                <a:spcPts val="2800"/>
              </a:spcAft>
              <a:buClr>
                <a:srgbClr val="000000"/>
              </a:buClr>
            </a:pPr>
            <a:r>
              <a:rPr lang="en-US" sz="1600" b="1" kern="0">
                <a:solidFill>
                  <a:srgbClr val="126DB6"/>
                </a:solidFill>
                <a:latin typeface="+mn-lt"/>
                <a:cs typeface="Arial"/>
              </a:rPr>
              <a:t>Why STEM?</a:t>
            </a:r>
          </a:p>
          <a:p>
            <a:pPr marL="228600" indent="-228600">
              <a:spcAft>
                <a:spcPts val="2800"/>
              </a:spcAft>
              <a:buClr>
                <a:srgbClr val="000000"/>
              </a:buClr>
            </a:pPr>
            <a:r>
              <a:rPr lang="en-US" sz="1600" kern="0">
                <a:latin typeface="+mn-lt"/>
                <a:cs typeface="Arial"/>
              </a:rPr>
              <a:t>Engineering and Technology</a:t>
            </a:r>
          </a:p>
          <a:p>
            <a:pPr marL="228600" indent="-228600">
              <a:spcAft>
                <a:spcPts val="2800"/>
              </a:spcAft>
              <a:buClr>
                <a:srgbClr val="000000"/>
              </a:buClr>
            </a:pPr>
            <a:r>
              <a:rPr lang="en-US" sz="1600" kern="0">
                <a:latin typeface="+mn-lt"/>
                <a:cs typeface="Arial"/>
              </a:rPr>
              <a:t>Science</a:t>
            </a:r>
          </a:p>
          <a:p>
            <a:pPr marL="228600" indent="-228600">
              <a:spcAft>
                <a:spcPts val="2800"/>
              </a:spcAft>
              <a:buClr>
                <a:srgbClr val="000000"/>
              </a:buClr>
            </a:pPr>
            <a:r>
              <a:rPr lang="en-US" sz="1600" kern="0">
                <a:latin typeface="+mn-lt"/>
                <a:cs typeface="Arial"/>
              </a:rPr>
              <a:t>Deep Dive: STEM in Action</a:t>
            </a:r>
          </a:p>
          <a:p>
            <a:pPr marL="228600" indent="-228600">
              <a:spcAft>
                <a:spcPts val="2800"/>
              </a:spcAft>
              <a:buClr>
                <a:srgbClr val="000000"/>
              </a:buClr>
            </a:pPr>
            <a:r>
              <a:rPr lang="en-US" sz="1600" kern="0">
                <a:latin typeface="+mn-lt"/>
                <a:cs typeface="Arial"/>
              </a:rPr>
              <a:t>Application: Plan and Practice</a:t>
            </a:r>
          </a:p>
          <a:p>
            <a:pPr marL="228600" indent="-228600">
              <a:spcAft>
                <a:spcPts val="2800"/>
              </a:spcAft>
              <a:buClr>
                <a:srgbClr val="000000"/>
              </a:buClr>
            </a:pPr>
            <a:r>
              <a:rPr lang="en-US" sz="1600" kern="0">
                <a:latin typeface="+mn-lt"/>
                <a:cs typeface="Arial"/>
              </a:rPr>
              <a:t>Closing</a:t>
            </a:r>
          </a:p>
        </p:txBody>
      </p:sp>
    </p:spTree>
    <p:extLst>
      <p:ext uri="{BB962C8B-B14F-4D97-AF65-F5344CB8AC3E}">
        <p14:creationId xmlns:p14="http://schemas.microsoft.com/office/powerpoint/2010/main" val="147363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STEM?</a:t>
            </a:r>
          </a:p>
        </p:txBody>
      </p:sp>
      <p:sp>
        <p:nvSpPr>
          <p:cNvPr id="3" name="Rectangle 2"/>
          <p:cNvSpPr/>
          <p:nvPr/>
        </p:nvSpPr>
        <p:spPr>
          <a:xfrm>
            <a:off x="966629" y="914400"/>
            <a:ext cx="7315200" cy="1938992"/>
          </a:xfrm>
          <a:prstGeom prst="rect">
            <a:avLst/>
          </a:prstGeom>
        </p:spPr>
        <p:txBody>
          <a:bodyPr wrap="square">
            <a:spAutoFit/>
          </a:bodyPr>
          <a:lstStyle/>
          <a:p>
            <a:pPr algn="ctr"/>
            <a:r>
              <a:rPr lang="en-US" altLang="en-US" sz="2400">
                <a:latin typeface="+mn-lt"/>
              </a:rPr>
              <a:t>“Understanding the world around them is one of the strongest predictors of young children’s later science learning and reading, and a significant predictor of mathematics success.”</a:t>
            </a:r>
          </a:p>
          <a:p>
            <a:pPr algn="ctr"/>
            <a:r>
              <a:rPr lang="en-US" altLang="en-US" sz="2400">
                <a:latin typeface="+mn-lt"/>
              </a:rPr>
              <a:t>--</a:t>
            </a:r>
            <a:r>
              <a:rPr lang="en-US" altLang="en-US" sz="2400" err="1">
                <a:latin typeface="+mn-lt"/>
              </a:rPr>
              <a:t>Grissmer</a:t>
            </a:r>
            <a:r>
              <a:rPr lang="en-US" altLang="en-US" sz="2400">
                <a:latin typeface="+mn-lt"/>
              </a:rPr>
              <a:t>, et. al., Developmental Psychology, 2010</a:t>
            </a:r>
          </a:p>
        </p:txBody>
      </p:sp>
      <p:pic>
        <p:nvPicPr>
          <p:cNvPr id="4098" name="Picture 2" descr="http://www.carnegiesciencecenter.org/images/page_main/early-childhood-stem-cent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952" y="3276600"/>
            <a:ext cx="7224555" cy="2709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428066"/>
            <a:ext cx="5059398" cy="215444"/>
          </a:xfrm>
          <a:prstGeom prst="rect">
            <a:avLst/>
          </a:prstGeom>
          <a:noFill/>
        </p:spPr>
        <p:txBody>
          <a:bodyPr wrap="none" rtlCol="0">
            <a:spAutoFit/>
          </a:bodyPr>
          <a:lstStyle/>
          <a:p>
            <a:r>
              <a:rPr lang="en-US" sz="800">
                <a:latin typeface="+mj-lt"/>
              </a:rPr>
              <a:t>Photo source: http://www.carnegiesciencecenter.org/images/page_main/early-childhood-stem-center_1.jpg</a:t>
            </a:r>
          </a:p>
        </p:txBody>
      </p:sp>
      <p:sp>
        <p:nvSpPr>
          <p:cNvPr id="6" name="TextBox 5">
            <a:extLst>
              <a:ext uri="{FF2B5EF4-FFF2-40B4-BE49-F238E27FC236}">
                <a16:creationId xmlns:a16="http://schemas.microsoft.com/office/drawing/2014/main" id="{BDE90421-D828-4670-9E73-514F12C31C5A}"/>
              </a:ext>
            </a:extLst>
          </p:cNvPr>
          <p:cNvSpPr txBox="1"/>
          <p:nvPr/>
        </p:nvSpPr>
        <p:spPr>
          <a:xfrm>
            <a:off x="6629400" y="263700"/>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2</a:t>
            </a:r>
          </a:p>
        </p:txBody>
      </p:sp>
    </p:spTree>
    <p:extLst>
      <p:ext uri="{BB962C8B-B14F-4D97-AF65-F5344CB8AC3E}">
        <p14:creationId xmlns:p14="http://schemas.microsoft.com/office/powerpoint/2010/main" val="428424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early STEM?</a:t>
            </a:r>
          </a:p>
        </p:txBody>
      </p:sp>
      <p:sp>
        <p:nvSpPr>
          <p:cNvPr id="5" name="TextBox 4"/>
          <p:cNvSpPr txBox="1"/>
          <p:nvPr/>
        </p:nvSpPr>
        <p:spPr>
          <a:xfrm>
            <a:off x="457200" y="6477000"/>
            <a:ext cx="5202065" cy="369332"/>
          </a:xfrm>
          <a:prstGeom prst="rect">
            <a:avLst/>
          </a:prstGeom>
          <a:noFill/>
        </p:spPr>
        <p:txBody>
          <a:bodyPr wrap="none" rtlCol="0">
            <a:spAutoFit/>
          </a:bodyPr>
          <a:lstStyle/>
          <a:p>
            <a:r>
              <a:rPr lang="en-US" sz="900">
                <a:latin typeface="+mn-lt"/>
              </a:rPr>
              <a:t>Source: Brooklyn Public library, adapted </a:t>
            </a:r>
            <a:r>
              <a:rPr lang="en-US" sz="900" i="1">
                <a:latin typeface="+mn-lt"/>
              </a:rPr>
              <a:t>from the Boston Children’s Museum STEM Teaching Guide</a:t>
            </a:r>
          </a:p>
          <a:p>
            <a:endParaRPr lang="en-US" sz="900">
              <a:latin typeface="+mn-lt"/>
            </a:endParaRPr>
          </a:p>
        </p:txBody>
      </p:sp>
      <p:graphicFrame>
        <p:nvGraphicFramePr>
          <p:cNvPr id="7" name="Diagram 6"/>
          <p:cNvGraphicFramePr/>
          <p:nvPr>
            <p:extLst>
              <p:ext uri="{D42A27DB-BD31-4B8C-83A1-F6EECF244321}">
                <p14:modId xmlns:p14="http://schemas.microsoft.com/office/powerpoint/2010/main" val="637522622"/>
              </p:ext>
            </p:extLst>
          </p:nvPr>
        </p:nvGraphicFramePr>
        <p:xfrm>
          <a:off x="1066801" y="914400"/>
          <a:ext cx="70104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E7FC966-38C3-4E4E-8925-9ACD7F4AEADF}"/>
              </a:ext>
            </a:extLst>
          </p:cNvPr>
          <p:cNvSpPr txBox="1"/>
          <p:nvPr/>
        </p:nvSpPr>
        <p:spPr>
          <a:xfrm>
            <a:off x="6629400" y="263700"/>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2</a:t>
            </a:r>
          </a:p>
        </p:txBody>
      </p:sp>
    </p:spTree>
    <p:extLst>
      <p:ext uri="{BB962C8B-B14F-4D97-AF65-F5344CB8AC3E}">
        <p14:creationId xmlns:p14="http://schemas.microsoft.com/office/powerpoint/2010/main" val="40867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 plug: Literacy connections</a:t>
            </a:r>
          </a:p>
        </p:txBody>
      </p:sp>
      <p:pic>
        <p:nvPicPr>
          <p:cNvPr id="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594" y="938213"/>
            <a:ext cx="2252593" cy="198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Round Is A Tort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084" y="2057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he most magnificent thing ashley spi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96" y="1524000"/>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ch by inch leo lionn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9416" y="3597640"/>
            <a:ext cx="2399771" cy="28079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6E4C19-6B15-42D9-BFA2-0B176A0452DA}"/>
              </a:ext>
            </a:extLst>
          </p:cNvPr>
          <p:cNvSpPr txBox="1"/>
          <p:nvPr/>
        </p:nvSpPr>
        <p:spPr>
          <a:xfrm>
            <a:off x="6629400" y="263700"/>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2</a:t>
            </a:r>
          </a:p>
        </p:txBody>
      </p:sp>
    </p:spTree>
    <p:extLst>
      <p:ext uri="{BB962C8B-B14F-4D97-AF65-F5344CB8AC3E}">
        <p14:creationId xmlns:p14="http://schemas.microsoft.com/office/powerpoint/2010/main" val="340320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12" name="Rectangle 11"/>
          <p:cNvSpPr/>
          <p:nvPr/>
        </p:nvSpPr>
        <p:spPr>
          <a:xfrm>
            <a:off x="1066800" y="1219200"/>
            <a:ext cx="7467600" cy="3970318"/>
          </a:xfrm>
          <a:prstGeom prst="rect">
            <a:avLst/>
          </a:prstGeom>
        </p:spPr>
        <p:txBody>
          <a:bodyPr wrap="square">
            <a:spAutoFit/>
          </a:bodyPr>
          <a:lstStyle/>
          <a:p>
            <a:pPr marL="228600" indent="-228600">
              <a:spcAft>
                <a:spcPts val="2800"/>
              </a:spcAft>
              <a:buClr>
                <a:srgbClr val="000000"/>
              </a:buClr>
            </a:pPr>
            <a:r>
              <a:rPr lang="en-US" sz="1600" kern="0">
                <a:latin typeface="+mn-lt"/>
                <a:cs typeface="Arial"/>
              </a:rPr>
              <a:t>Opening</a:t>
            </a:r>
          </a:p>
          <a:p>
            <a:pPr marL="228600" indent="-228600">
              <a:spcAft>
                <a:spcPts val="2800"/>
              </a:spcAft>
              <a:buClr>
                <a:srgbClr val="000000"/>
              </a:buClr>
            </a:pPr>
            <a:r>
              <a:rPr lang="en-US" sz="1600" kern="0">
                <a:latin typeface="+mn-lt"/>
                <a:cs typeface="Arial"/>
              </a:rPr>
              <a:t>Why STEM?</a:t>
            </a:r>
          </a:p>
          <a:p>
            <a:pPr marL="228600" indent="-228600">
              <a:spcAft>
                <a:spcPts val="2800"/>
              </a:spcAft>
              <a:buClr>
                <a:srgbClr val="000000"/>
              </a:buClr>
            </a:pPr>
            <a:r>
              <a:rPr lang="en-US" sz="1600" b="1" kern="0">
                <a:solidFill>
                  <a:srgbClr val="126DB6"/>
                </a:solidFill>
                <a:latin typeface="+mn-lt"/>
                <a:cs typeface="Arial"/>
              </a:rPr>
              <a:t>Engineering and Technology</a:t>
            </a:r>
          </a:p>
          <a:p>
            <a:pPr marL="228600" indent="-228600">
              <a:spcAft>
                <a:spcPts val="2800"/>
              </a:spcAft>
              <a:buClr>
                <a:srgbClr val="000000"/>
              </a:buClr>
            </a:pPr>
            <a:r>
              <a:rPr lang="en-US" sz="1600" kern="0">
                <a:latin typeface="+mn-lt"/>
                <a:cs typeface="Arial"/>
              </a:rPr>
              <a:t>Science</a:t>
            </a:r>
          </a:p>
          <a:p>
            <a:pPr marL="228600" indent="-228600">
              <a:spcAft>
                <a:spcPts val="2800"/>
              </a:spcAft>
              <a:buClr>
                <a:srgbClr val="000000"/>
              </a:buClr>
            </a:pPr>
            <a:r>
              <a:rPr lang="en-US" sz="1600" kern="0">
                <a:latin typeface="+mn-lt"/>
                <a:cs typeface="Arial"/>
              </a:rPr>
              <a:t>Deep Dive: STEM in Action</a:t>
            </a:r>
          </a:p>
          <a:p>
            <a:pPr marL="228600" indent="-228600">
              <a:spcAft>
                <a:spcPts val="2800"/>
              </a:spcAft>
              <a:buClr>
                <a:srgbClr val="000000"/>
              </a:buClr>
            </a:pPr>
            <a:r>
              <a:rPr lang="en-US" sz="1600" kern="0">
                <a:latin typeface="+mn-lt"/>
                <a:cs typeface="Arial"/>
              </a:rPr>
              <a:t>Application: Plan and Practice</a:t>
            </a:r>
          </a:p>
          <a:p>
            <a:pPr marL="228600" indent="-228600">
              <a:spcAft>
                <a:spcPts val="2800"/>
              </a:spcAft>
              <a:buClr>
                <a:srgbClr val="000000"/>
              </a:buClr>
            </a:pPr>
            <a:r>
              <a:rPr lang="en-US" sz="1600" kern="0">
                <a:latin typeface="+mn-lt"/>
                <a:cs typeface="Arial"/>
              </a:rPr>
              <a:t>Closing</a:t>
            </a:r>
          </a:p>
        </p:txBody>
      </p:sp>
    </p:spTree>
    <p:extLst>
      <p:ext uri="{BB962C8B-B14F-4D97-AF65-F5344CB8AC3E}">
        <p14:creationId xmlns:p14="http://schemas.microsoft.com/office/powerpoint/2010/main" val="258421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126DB6"/>
                </a:solidFill>
                <a:hlinkClick r:id="rId3">
                  <a:extLst>
                    <a:ext uri="{A12FA001-AC4F-418D-AE19-62706E023703}">
                      <ahyp:hlinkClr xmlns:ahyp="http://schemas.microsoft.com/office/drawing/2018/hyperlinkcolor" val="tx"/>
                    </a:ext>
                  </a:extLst>
                </a:hlinkClick>
              </a:rPr>
              <a:t>Excellence in Action: Engineering and Technology</a:t>
            </a:r>
            <a:endParaRPr lang="en-US">
              <a:solidFill>
                <a:srgbClr val="126DB6"/>
              </a:solidFill>
            </a:endParaRPr>
          </a:p>
        </p:txBody>
      </p:sp>
      <p:sp>
        <p:nvSpPr>
          <p:cNvPr id="3" name="TextBox 2"/>
          <p:cNvSpPr txBox="1"/>
          <p:nvPr/>
        </p:nvSpPr>
        <p:spPr>
          <a:xfrm>
            <a:off x="4351316" y="1242551"/>
            <a:ext cx="4411684"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In your handouts, respond to the following questions:</a:t>
            </a:r>
          </a:p>
          <a:p>
            <a:pPr marL="342900" indent="-342900">
              <a:buFont typeface="Arial" panose="020B0604020202020204" pitchFamily="34" charset="0"/>
              <a:buChar char="•"/>
            </a:pPr>
            <a:endParaRPr lang="en-US"/>
          </a:p>
          <a:p>
            <a:pPr marL="342900" lvl="0" indent="-342900">
              <a:buFont typeface="Arial" panose="020B0604020202020204" pitchFamily="34" charset="0"/>
              <a:buChar char="•"/>
            </a:pPr>
            <a:r>
              <a:rPr lang="en-US">
                <a:solidFill>
                  <a:schemeClr val="tx1"/>
                </a:solidFill>
              </a:rPr>
              <a:t>What connections can you make between what we just saw and the vision of math we’ve built thus far in our series? </a:t>
            </a:r>
          </a:p>
          <a:p>
            <a:pPr marL="342900" lvl="0" indent="-342900">
              <a:buFont typeface="Arial" panose="020B0604020202020204" pitchFamily="34" charset="0"/>
              <a:buChar char="•"/>
            </a:pPr>
            <a:endParaRPr lang="en-US">
              <a:solidFill>
                <a:schemeClr val="tx1"/>
              </a:solidFill>
            </a:endParaRPr>
          </a:p>
          <a:p>
            <a:pPr marL="342900" lvl="0" indent="-342900">
              <a:buFont typeface="Arial" panose="020B0604020202020204" pitchFamily="34" charset="0"/>
              <a:buChar char="•"/>
            </a:pPr>
            <a:r>
              <a:rPr lang="en-US">
                <a:solidFill>
                  <a:schemeClr val="tx1"/>
                </a:solidFill>
              </a:rPr>
              <a:t>How do you see the child engaging in</a:t>
            </a:r>
          </a:p>
          <a:p>
            <a:pPr marL="800100" lvl="1" indent="-342900">
              <a:buFont typeface="Arial" panose="020B0604020202020204" pitchFamily="34" charset="0"/>
              <a:buChar char="•"/>
            </a:pPr>
            <a:r>
              <a:rPr lang="en-US">
                <a:solidFill>
                  <a:schemeClr val="tx1"/>
                </a:solidFill>
              </a:rPr>
              <a:t>Problem-solving</a:t>
            </a:r>
          </a:p>
          <a:p>
            <a:pPr marL="800100" lvl="1" indent="-342900">
              <a:buFont typeface="Arial" panose="020B0604020202020204" pitchFamily="34" charset="0"/>
              <a:buChar char="•"/>
            </a:pPr>
            <a:r>
              <a:rPr lang="en-US">
                <a:solidFill>
                  <a:schemeClr val="tx1"/>
                </a:solidFill>
              </a:rPr>
              <a:t>Reflecting on their approach to problems</a:t>
            </a:r>
          </a:p>
          <a:p>
            <a:pPr marL="800100" lvl="1" indent="-342900">
              <a:buFont typeface="Arial" panose="020B0604020202020204" pitchFamily="34" charset="0"/>
              <a:buChar char="•"/>
            </a:pPr>
            <a:r>
              <a:rPr lang="en-US">
                <a:solidFill>
                  <a:schemeClr val="tx1"/>
                </a:solidFill>
              </a:rPr>
              <a:t>Productive struggle?</a:t>
            </a:r>
          </a:p>
          <a:p>
            <a:pPr marL="342900" indent="-342900">
              <a:buFont typeface="Arial" panose="020B0604020202020204" pitchFamily="34" charset="0"/>
              <a:buChar char="•"/>
            </a:pPr>
            <a:endParaRPr lang="en-US" b="1" i="1"/>
          </a:p>
        </p:txBody>
      </p:sp>
      <p:sp>
        <p:nvSpPr>
          <p:cNvPr id="4" name="Rectangle 3"/>
          <p:cNvSpPr/>
          <p:nvPr/>
        </p:nvSpPr>
        <p:spPr>
          <a:xfrm>
            <a:off x="1143000" y="5879068"/>
            <a:ext cx="6858001" cy="369332"/>
          </a:xfrm>
          <a:prstGeom prst="rect">
            <a:avLst/>
          </a:prstGeom>
        </p:spPr>
        <p:txBody>
          <a:bodyPr wrap="square">
            <a:spAutoFit/>
          </a:bodyPr>
          <a:lstStyle/>
          <a:p>
            <a:r>
              <a:rPr lang="en-US" i="1">
                <a:latin typeface="+mn-lt"/>
              </a:rPr>
              <a:t>Extend your thinking: What connections do you see to the rubric?</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0000" r="5833"/>
          <a:stretch/>
        </p:blipFill>
        <p:spPr>
          <a:xfrm>
            <a:off x="276225" y="1295400"/>
            <a:ext cx="3721486" cy="3864620"/>
          </a:xfrm>
          <a:prstGeom prst="rect">
            <a:avLst/>
          </a:prstGeom>
        </p:spPr>
      </p:pic>
      <p:sp>
        <p:nvSpPr>
          <p:cNvPr id="8" name="TextBox 7">
            <a:extLst>
              <a:ext uri="{FF2B5EF4-FFF2-40B4-BE49-F238E27FC236}">
                <a16:creationId xmlns:a16="http://schemas.microsoft.com/office/drawing/2014/main" id="{8B490DFF-3953-45D0-8C00-D7A3B5B20B0C}"/>
              </a:ext>
            </a:extLst>
          </p:cNvPr>
          <p:cNvSpPr txBox="1"/>
          <p:nvPr/>
        </p:nvSpPr>
        <p:spPr>
          <a:xfrm>
            <a:off x="6629400" y="263700"/>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atin typeface="+mn-lt"/>
              </a:rPr>
              <a:t>Handouts, Page 3</a:t>
            </a:r>
          </a:p>
        </p:txBody>
      </p:sp>
    </p:spTree>
    <p:extLst>
      <p:ext uri="{BB962C8B-B14F-4D97-AF65-F5344CB8AC3E}">
        <p14:creationId xmlns:p14="http://schemas.microsoft.com/office/powerpoint/2010/main" val="205653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12" name="Rectangle 11"/>
          <p:cNvSpPr/>
          <p:nvPr/>
        </p:nvSpPr>
        <p:spPr>
          <a:xfrm>
            <a:off x="1066800" y="1219200"/>
            <a:ext cx="7467600" cy="3970318"/>
          </a:xfrm>
          <a:prstGeom prst="rect">
            <a:avLst/>
          </a:prstGeom>
        </p:spPr>
        <p:txBody>
          <a:bodyPr wrap="square">
            <a:spAutoFit/>
          </a:bodyPr>
          <a:lstStyle/>
          <a:p>
            <a:pPr marL="228600" indent="-228600">
              <a:spcAft>
                <a:spcPts val="2800"/>
              </a:spcAft>
              <a:buClr>
                <a:srgbClr val="000000"/>
              </a:buClr>
            </a:pPr>
            <a:r>
              <a:rPr lang="en-US" sz="1600" kern="0">
                <a:latin typeface="+mn-lt"/>
                <a:cs typeface="Arial"/>
              </a:rPr>
              <a:t>Opening</a:t>
            </a:r>
          </a:p>
          <a:p>
            <a:pPr marL="228600" indent="-228600">
              <a:spcAft>
                <a:spcPts val="2800"/>
              </a:spcAft>
              <a:buClr>
                <a:srgbClr val="000000"/>
              </a:buClr>
            </a:pPr>
            <a:r>
              <a:rPr lang="en-US" sz="1600" kern="0">
                <a:latin typeface="+mn-lt"/>
                <a:cs typeface="Arial"/>
              </a:rPr>
              <a:t>Why STEM?</a:t>
            </a:r>
          </a:p>
          <a:p>
            <a:pPr marL="228600" indent="-228600">
              <a:spcAft>
                <a:spcPts val="2800"/>
              </a:spcAft>
              <a:buClr>
                <a:srgbClr val="000000"/>
              </a:buClr>
            </a:pPr>
            <a:r>
              <a:rPr lang="en-US" sz="1600" kern="0">
                <a:latin typeface="+mn-lt"/>
                <a:cs typeface="Arial"/>
              </a:rPr>
              <a:t>Engineering and Technology</a:t>
            </a:r>
          </a:p>
          <a:p>
            <a:pPr marL="228600" indent="-228600">
              <a:spcAft>
                <a:spcPts val="2800"/>
              </a:spcAft>
              <a:buClr>
                <a:srgbClr val="000000"/>
              </a:buClr>
            </a:pPr>
            <a:r>
              <a:rPr lang="en-US" sz="1600" b="1" kern="0">
                <a:solidFill>
                  <a:srgbClr val="126DB6"/>
                </a:solidFill>
                <a:latin typeface="+mn-lt"/>
                <a:cs typeface="Arial"/>
              </a:rPr>
              <a:t>Science</a:t>
            </a:r>
          </a:p>
          <a:p>
            <a:pPr marL="228600" indent="-228600">
              <a:spcAft>
                <a:spcPts val="2800"/>
              </a:spcAft>
              <a:buClr>
                <a:srgbClr val="000000"/>
              </a:buClr>
            </a:pPr>
            <a:r>
              <a:rPr lang="en-US" sz="1600" kern="0">
                <a:latin typeface="+mn-lt"/>
                <a:cs typeface="Arial"/>
              </a:rPr>
              <a:t>Deep Dive: STEM in Action</a:t>
            </a:r>
          </a:p>
          <a:p>
            <a:pPr marL="228600" indent="-228600">
              <a:spcAft>
                <a:spcPts val="2800"/>
              </a:spcAft>
              <a:buClr>
                <a:srgbClr val="000000"/>
              </a:buClr>
            </a:pPr>
            <a:r>
              <a:rPr lang="en-US" sz="1600" kern="0">
                <a:latin typeface="+mn-lt"/>
                <a:cs typeface="Arial"/>
              </a:rPr>
              <a:t>Application: Plan and Practice</a:t>
            </a:r>
          </a:p>
          <a:p>
            <a:pPr marL="228600" indent="-228600">
              <a:spcAft>
                <a:spcPts val="2800"/>
              </a:spcAft>
              <a:buClr>
                <a:srgbClr val="000000"/>
              </a:buClr>
            </a:pPr>
            <a:r>
              <a:rPr lang="en-US" sz="1600" kern="0">
                <a:latin typeface="+mn-lt"/>
                <a:cs typeface="Arial"/>
              </a:rPr>
              <a:t>Closing</a:t>
            </a:r>
          </a:p>
        </p:txBody>
      </p:sp>
    </p:spTree>
    <p:extLst>
      <p:ext uri="{BB962C8B-B14F-4D97-AF65-F5344CB8AC3E}">
        <p14:creationId xmlns:p14="http://schemas.microsoft.com/office/powerpoint/2010/main" val="2959871431"/>
      </p:ext>
    </p:extLst>
  </p:cSld>
  <p:clrMapOvr>
    <a:masterClrMapping/>
  </p:clrMapOvr>
</p:sld>
</file>

<file path=ppt/theme/theme1.xml><?xml version="1.0" encoding="utf-8"?>
<a:theme xmlns:a="http://schemas.openxmlformats.org/drawingml/2006/main" name="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789F2176AF1E44A3A708BCCCE15D88" ma:contentTypeVersion="12" ma:contentTypeDescription="Create a new document." ma:contentTypeScope="" ma:versionID="0af1741c8c8afd498c8a07b6fd914c08">
  <xsd:schema xmlns:xsd="http://www.w3.org/2001/XMLSchema" xmlns:xs="http://www.w3.org/2001/XMLSchema" xmlns:p="http://schemas.microsoft.com/office/2006/metadata/properties" xmlns:ns2="846b9c67-66c0-4789-8386-1bfb3dd0fbeb" xmlns:ns3="7e6763f5-80b3-468b-b5a9-ab52fef2dcb0" targetNamespace="http://schemas.microsoft.com/office/2006/metadata/properties" ma:root="true" ma:fieldsID="65779ce8eaa3824d695de404f9ee3713" ns2:_="" ns3:_="">
    <xsd:import namespace="846b9c67-66c0-4789-8386-1bfb3dd0fbeb"/>
    <xsd:import namespace="7e6763f5-80b3-468b-b5a9-ab52fef2dc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9c67-66c0-4789-8386-1bfb3dd0f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763f5-80b3-468b-b5a9-ab52fef2dc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E0B47-56D0-4B5D-BBCE-24B5270A8140}">
  <ds:schemaRefs>
    <ds:schemaRef ds:uri="7e6763f5-80b3-468b-b5a9-ab52fef2dcb0"/>
    <ds:schemaRef ds:uri="846b9c67-66c0-4789-8386-1bfb3dd0fb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A11444-D9F7-4A0B-BCC3-C84EAA82AAC0}"/>
</file>

<file path=customXml/itemProps3.xml><?xml version="1.0" encoding="utf-8"?>
<ds:datastoreItem xmlns:ds="http://schemas.openxmlformats.org/officeDocument/2006/customXml" ds:itemID="{923715AF-DC8D-4CCC-8EA7-08749CE47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TNTP Template 2013</vt:lpstr>
      <vt:lpstr>Building Math Skills – Math in its “Natural Environment” and STEM</vt:lpstr>
      <vt:lpstr>Objectives </vt:lpstr>
      <vt:lpstr>Agenda</vt:lpstr>
      <vt:lpstr>Why STEM?</vt:lpstr>
      <vt:lpstr>What is early STEM?</vt:lpstr>
      <vt:lpstr>Quick plug: Literacy connections</vt:lpstr>
      <vt:lpstr>Agenda</vt:lpstr>
      <vt:lpstr>Excellence in Action: Engineering and Technology</vt:lpstr>
      <vt:lpstr>Agenda</vt:lpstr>
      <vt:lpstr>Excellence in Action: Science</vt:lpstr>
      <vt:lpstr>Agenda</vt:lpstr>
      <vt:lpstr>STEM in Action Deep Dive: How do we plan effectively for STEM opportunities?</vt:lpstr>
      <vt:lpstr>Agenda</vt:lpstr>
      <vt:lpstr>Practice Part 1: PLAN</vt:lpstr>
      <vt:lpstr>Practice Part 2: Feedback and Revise</vt:lpstr>
      <vt:lpstr>Agenda</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Shell</dc:title>
  <dc:creator>lisa relou</dc:creator>
  <cp:revision>1</cp:revision>
  <dcterms:created xsi:type="dcterms:W3CDTF">2015-01-08T16:37:23Z</dcterms:created>
  <dcterms:modified xsi:type="dcterms:W3CDTF">2019-07-09T18:05:50Z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0x0101002D789F2176AF1E44A3A708BCCCE15D88</vt:lpwstr>
  </property>
</Properties>
</file>